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2" r:id="rId4"/>
    <p:sldId id="293" r:id="rId5"/>
    <p:sldId id="294" r:id="rId6"/>
    <p:sldId id="295" r:id="rId7"/>
    <p:sldId id="297" r:id="rId8"/>
    <p:sldId id="277" r:id="rId9"/>
    <p:sldId id="278" r:id="rId10"/>
    <p:sldId id="287" r:id="rId11"/>
    <p:sldId id="280" r:id="rId12"/>
    <p:sldId id="281" r:id="rId13"/>
    <p:sldId id="283" r:id="rId14"/>
    <p:sldId id="284" r:id="rId15"/>
    <p:sldId id="261" r:id="rId16"/>
    <p:sldId id="259" r:id="rId17"/>
    <p:sldId id="260" r:id="rId18"/>
    <p:sldId id="263" r:id="rId19"/>
    <p:sldId id="264" r:id="rId20"/>
    <p:sldId id="265" r:id="rId21"/>
    <p:sldId id="266" r:id="rId22"/>
    <p:sldId id="268" r:id="rId23"/>
    <p:sldId id="270" r:id="rId24"/>
    <p:sldId id="271" r:id="rId25"/>
    <p:sldId id="296" r:id="rId26"/>
    <p:sldId id="269" r:id="rId27"/>
    <p:sldId id="272" r:id="rId28"/>
    <p:sldId id="273" r:id="rId29"/>
    <p:sldId id="274" r:id="rId30"/>
    <p:sldId id="275" r:id="rId31"/>
    <p:sldId id="286" r:id="rId32"/>
    <p:sldId id="298" r:id="rId33"/>
    <p:sldId id="305" r:id="rId34"/>
    <p:sldId id="306" r:id="rId35"/>
    <p:sldId id="307" r:id="rId36"/>
    <p:sldId id="310" r:id="rId37"/>
    <p:sldId id="299" r:id="rId38"/>
    <p:sldId id="300" r:id="rId39"/>
    <p:sldId id="301" r:id="rId40"/>
    <p:sldId id="302" r:id="rId41"/>
    <p:sldId id="304" r:id="rId42"/>
    <p:sldId id="309" r:id="rId43"/>
    <p:sldId id="28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EAD32A"/>
    <a:srgbClr val="CC6600"/>
    <a:srgbClr val="D0F292"/>
    <a:srgbClr val="F7B309"/>
    <a:srgbClr val="C07200"/>
    <a:srgbClr val="CC0066"/>
    <a:srgbClr val="F79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8F05A-551F-43F3-AED9-74D8A4A98994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C3296E38-BB5A-4F4E-BAB3-0F581A2C67A8}">
      <dgm:prSet phldrT="[Текст]" custT="1"/>
      <dgm:spPr/>
      <dgm:t>
        <a:bodyPr/>
        <a:lstStyle/>
        <a:p>
          <a:pPr algn="ctr"/>
          <a:r>
            <a:rPr lang="uk-UA" sz="2400" b="1" dirty="0">
              <a:latin typeface="+mn-lt"/>
            </a:rPr>
            <a:t>КОНЦЕПЦІЯ НОВОЇ УКРАЇНСЬКОЇ ШКОЛИ (2016 р.) </a:t>
          </a:r>
        </a:p>
      </dgm:t>
    </dgm:pt>
    <dgm:pt modelId="{BDF7D5FB-75FC-4201-9C36-C85A1726AD48}" type="parTrans" cxnId="{BB614B84-C661-4921-9912-E3F003CFF647}">
      <dgm:prSet/>
      <dgm:spPr/>
      <dgm:t>
        <a:bodyPr/>
        <a:lstStyle/>
        <a:p>
          <a:endParaRPr lang="uk-UA"/>
        </a:p>
      </dgm:t>
    </dgm:pt>
    <dgm:pt modelId="{F401B879-B8D0-4126-BAE5-46854A9F80D0}" type="sibTrans" cxnId="{BB614B84-C661-4921-9912-E3F003CFF647}">
      <dgm:prSet/>
      <dgm:spPr/>
      <dgm:t>
        <a:bodyPr/>
        <a:lstStyle/>
        <a:p>
          <a:endParaRPr lang="uk-UA"/>
        </a:p>
      </dgm:t>
    </dgm:pt>
    <dgm:pt modelId="{1643C994-9FEB-470A-B77F-389C4DFCBD83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ДЕРЖАВНИЙ СТАНДАРТ БАЗОВОЇ СЕРЕДНЬОЇ ОСВІТИ (2020 р.) </a:t>
          </a:r>
          <a:endParaRPr lang="uk-UA" sz="2400" b="1" dirty="0">
            <a:latin typeface="+mn-lt"/>
          </a:endParaRPr>
        </a:p>
      </dgm:t>
    </dgm:pt>
    <dgm:pt modelId="{3203CBD0-F3E4-4243-8B8D-CF77273C022A}" type="parTrans" cxnId="{4E54B80B-1F02-4A8D-936C-8A3A289CD0FE}">
      <dgm:prSet/>
      <dgm:spPr/>
      <dgm:t>
        <a:bodyPr/>
        <a:lstStyle/>
        <a:p>
          <a:endParaRPr lang="uk-UA"/>
        </a:p>
      </dgm:t>
    </dgm:pt>
    <dgm:pt modelId="{DA9679AD-8C3D-49D1-BCD8-58D5FE0BC2FB}" type="sibTrans" cxnId="{4E54B80B-1F02-4A8D-936C-8A3A289CD0FE}">
      <dgm:prSet/>
      <dgm:spPr/>
      <dgm:t>
        <a:bodyPr/>
        <a:lstStyle/>
        <a:p>
          <a:endParaRPr lang="uk-UA"/>
        </a:p>
      </dgm:t>
    </dgm:pt>
    <dgm:pt modelId="{A8FD615C-DA6A-42D1-B489-23953049EFD4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dirty="0"/>
            <a:t>ЗАКОН УКРАЇНИ «ПРО ОСВІТУ» (2017 р.)</a:t>
          </a:r>
        </a:p>
      </dgm:t>
    </dgm:pt>
    <dgm:pt modelId="{29CFC5FF-099B-4E4C-93D0-8F3D543FA024}" type="parTrans" cxnId="{23D37779-3F4A-4DB3-AC48-72B97BFEE0CF}">
      <dgm:prSet/>
      <dgm:spPr/>
      <dgm:t>
        <a:bodyPr/>
        <a:lstStyle/>
        <a:p>
          <a:endParaRPr lang="uk-UA"/>
        </a:p>
      </dgm:t>
    </dgm:pt>
    <dgm:pt modelId="{18896072-D728-4A4B-98EC-26B8A427198F}" type="sibTrans" cxnId="{23D37779-3F4A-4DB3-AC48-72B97BFEE0CF}">
      <dgm:prSet/>
      <dgm:spPr/>
      <dgm:t>
        <a:bodyPr/>
        <a:lstStyle/>
        <a:p>
          <a:endParaRPr lang="uk-UA"/>
        </a:p>
      </dgm:t>
    </dgm:pt>
    <dgm:pt modelId="{FEF1EAA6-61E6-4989-9885-01A80AAB0291}">
      <dgm:prSet custT="1"/>
      <dgm:spPr/>
      <dgm:t>
        <a:bodyPr/>
        <a:lstStyle/>
        <a:p>
          <a:pPr algn="ctr">
            <a:spcAft>
              <a:spcPts val="0"/>
            </a:spcAft>
          </a:pPr>
          <a:endParaRPr lang="uk-UA" sz="2400" b="1" dirty="0"/>
        </a:p>
        <a:p>
          <a:pPr algn="ctr">
            <a:spcAft>
              <a:spcPts val="0"/>
            </a:spcAft>
          </a:pPr>
          <a:r>
            <a:rPr lang="uk-UA" sz="2400" b="1" dirty="0"/>
            <a:t>ЗАКОН УКРАЇНИ</a:t>
          </a:r>
        </a:p>
        <a:p>
          <a:pPr algn="ctr">
            <a:spcAft>
              <a:spcPts val="0"/>
            </a:spcAft>
          </a:pPr>
          <a:r>
            <a:rPr lang="ru-RU" sz="2400" b="1" i="0" dirty="0"/>
            <a:t>«ПРО ПОВНУ ЗАГАЛЬНУ СЕРЕДНЮ ОСВІТУ» (2020 р.)</a:t>
          </a:r>
          <a:endParaRPr lang="uk-UA" sz="2400" b="1" dirty="0"/>
        </a:p>
        <a:p>
          <a:pPr algn="l">
            <a:spcAft>
              <a:spcPct val="35000"/>
            </a:spcAft>
          </a:pPr>
          <a:endParaRPr lang="uk-UA" sz="2400" b="1" dirty="0"/>
        </a:p>
      </dgm:t>
    </dgm:pt>
    <dgm:pt modelId="{FAAD8372-CB2C-4F12-9734-0648D700DB15}" type="parTrans" cxnId="{DE4F1B61-5DA1-45A4-B526-0EF1316E80B5}">
      <dgm:prSet/>
      <dgm:spPr/>
      <dgm:t>
        <a:bodyPr/>
        <a:lstStyle/>
        <a:p>
          <a:endParaRPr lang="uk-UA"/>
        </a:p>
      </dgm:t>
    </dgm:pt>
    <dgm:pt modelId="{0DAF2DDA-8356-41AD-82EE-58EAB96B0D9F}" type="sibTrans" cxnId="{DE4F1B61-5DA1-45A4-B526-0EF1316E80B5}">
      <dgm:prSet/>
      <dgm:spPr/>
      <dgm:t>
        <a:bodyPr/>
        <a:lstStyle/>
        <a:p>
          <a:endParaRPr lang="uk-UA"/>
        </a:p>
      </dgm:t>
    </dgm:pt>
    <dgm:pt modelId="{886FEA52-59A0-470A-AD88-2369976EB01E}" type="pres">
      <dgm:prSet presAssocID="{F978F05A-551F-43F3-AED9-74D8A4A98994}" presName="Name0" presStyleCnt="0">
        <dgm:presLayoutVars>
          <dgm:chMax val="7"/>
          <dgm:chPref val="7"/>
          <dgm:dir/>
        </dgm:presLayoutVars>
      </dgm:prSet>
      <dgm:spPr/>
    </dgm:pt>
    <dgm:pt modelId="{6774E5C6-D023-45ED-999A-E6104EFDEC6C}" type="pres">
      <dgm:prSet presAssocID="{F978F05A-551F-43F3-AED9-74D8A4A98994}" presName="Name1" presStyleCnt="0"/>
      <dgm:spPr/>
    </dgm:pt>
    <dgm:pt modelId="{C61EE398-6CB2-4B1F-9E0A-7C311C9710F1}" type="pres">
      <dgm:prSet presAssocID="{F978F05A-551F-43F3-AED9-74D8A4A98994}" presName="cycle" presStyleCnt="0"/>
      <dgm:spPr/>
    </dgm:pt>
    <dgm:pt modelId="{1F2EFFF1-71AC-407C-B043-F6C97ED4C1AF}" type="pres">
      <dgm:prSet presAssocID="{F978F05A-551F-43F3-AED9-74D8A4A98994}" presName="srcNode" presStyleLbl="node1" presStyleIdx="0" presStyleCnt="4"/>
      <dgm:spPr/>
    </dgm:pt>
    <dgm:pt modelId="{3BAD313B-2387-4D88-A32B-934C41C1B167}" type="pres">
      <dgm:prSet presAssocID="{F978F05A-551F-43F3-AED9-74D8A4A98994}" presName="conn" presStyleLbl="parChTrans1D2" presStyleIdx="0" presStyleCnt="1"/>
      <dgm:spPr/>
    </dgm:pt>
    <dgm:pt modelId="{8C70C87F-41B1-423B-A922-D65C813947FC}" type="pres">
      <dgm:prSet presAssocID="{F978F05A-551F-43F3-AED9-74D8A4A98994}" presName="extraNode" presStyleLbl="node1" presStyleIdx="0" presStyleCnt="4"/>
      <dgm:spPr/>
    </dgm:pt>
    <dgm:pt modelId="{772A5EA2-7EDE-49F3-B2A5-0E111929AC0E}" type="pres">
      <dgm:prSet presAssocID="{F978F05A-551F-43F3-AED9-74D8A4A98994}" presName="dstNode" presStyleLbl="node1" presStyleIdx="0" presStyleCnt="4"/>
      <dgm:spPr/>
    </dgm:pt>
    <dgm:pt modelId="{64DF00CC-818B-4072-8C70-94EF25E33551}" type="pres">
      <dgm:prSet presAssocID="{A8FD615C-DA6A-42D1-B489-23953049EFD4}" presName="text_1" presStyleLbl="node1" presStyleIdx="0" presStyleCnt="4" custLinFactNeighborY="-1442">
        <dgm:presLayoutVars>
          <dgm:bulletEnabled val="1"/>
        </dgm:presLayoutVars>
      </dgm:prSet>
      <dgm:spPr/>
    </dgm:pt>
    <dgm:pt modelId="{56B952B8-7131-4857-AAEB-FC961D2597A7}" type="pres">
      <dgm:prSet presAssocID="{A8FD615C-DA6A-42D1-B489-23953049EFD4}" presName="accent_1" presStyleCnt="0"/>
      <dgm:spPr/>
    </dgm:pt>
    <dgm:pt modelId="{561638E9-3E31-451B-9D80-0225EA6B4415}" type="pres">
      <dgm:prSet presAssocID="{A8FD615C-DA6A-42D1-B489-23953049EFD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531CAC-F65B-492A-9E28-AC7C02F3F933}" type="pres">
      <dgm:prSet presAssocID="{FEF1EAA6-61E6-4989-9885-01A80AAB0291}" presName="text_2" presStyleLbl="node1" presStyleIdx="1" presStyleCnt="4">
        <dgm:presLayoutVars>
          <dgm:bulletEnabled val="1"/>
        </dgm:presLayoutVars>
      </dgm:prSet>
      <dgm:spPr/>
    </dgm:pt>
    <dgm:pt modelId="{421F1A02-1345-4F73-86BE-7CDA1F4406C9}" type="pres">
      <dgm:prSet presAssocID="{FEF1EAA6-61E6-4989-9885-01A80AAB0291}" presName="accent_2" presStyleCnt="0"/>
      <dgm:spPr/>
    </dgm:pt>
    <dgm:pt modelId="{53C45203-A258-4D7B-822C-477ACE8147DD}" type="pres">
      <dgm:prSet presAssocID="{FEF1EAA6-61E6-4989-9885-01A80AAB0291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DB81A0-9CAD-462D-AE54-416A38766D70}" type="pres">
      <dgm:prSet presAssocID="{C3296E38-BB5A-4F4E-BAB3-0F581A2C67A8}" presName="text_3" presStyleLbl="node1" presStyleIdx="2" presStyleCnt="4" custLinFactNeighborX="1686" custLinFactNeighborY="8778">
        <dgm:presLayoutVars>
          <dgm:bulletEnabled val="1"/>
        </dgm:presLayoutVars>
      </dgm:prSet>
      <dgm:spPr/>
    </dgm:pt>
    <dgm:pt modelId="{431FEDBC-BACA-4F8A-8E0D-1A1A902EECF1}" type="pres">
      <dgm:prSet presAssocID="{C3296E38-BB5A-4F4E-BAB3-0F581A2C67A8}" presName="accent_3" presStyleCnt="0"/>
      <dgm:spPr/>
    </dgm:pt>
    <dgm:pt modelId="{2F3C30FD-C5F5-4E52-A4AD-6F076FAB95CD}" type="pres">
      <dgm:prSet presAssocID="{C3296E38-BB5A-4F4E-BAB3-0F581A2C67A8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825E6F-36B1-4555-A838-32847DA5C8F0}" type="pres">
      <dgm:prSet presAssocID="{1643C994-9FEB-470A-B77F-389C4DFCBD83}" presName="text_4" presStyleLbl="node1" presStyleIdx="3" presStyleCnt="4">
        <dgm:presLayoutVars>
          <dgm:bulletEnabled val="1"/>
        </dgm:presLayoutVars>
      </dgm:prSet>
      <dgm:spPr/>
    </dgm:pt>
    <dgm:pt modelId="{6E148626-50ED-49C3-A433-33E6CA24A490}" type="pres">
      <dgm:prSet presAssocID="{1643C994-9FEB-470A-B77F-389C4DFCBD83}" presName="accent_4" presStyleCnt="0"/>
      <dgm:spPr/>
    </dgm:pt>
    <dgm:pt modelId="{DFB9A538-2DDC-48D5-9A6B-FB723000403D}" type="pres">
      <dgm:prSet presAssocID="{1643C994-9FEB-470A-B77F-389C4DFCBD83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E54B80B-1F02-4A8D-936C-8A3A289CD0FE}" srcId="{F978F05A-551F-43F3-AED9-74D8A4A98994}" destId="{1643C994-9FEB-470A-B77F-389C4DFCBD83}" srcOrd="3" destOrd="0" parTransId="{3203CBD0-F3E4-4243-8B8D-CF77273C022A}" sibTransId="{DA9679AD-8C3D-49D1-BCD8-58D5FE0BC2FB}"/>
    <dgm:cxn modelId="{EF93190D-2658-486F-899D-E9BCD845473C}" type="presOf" srcId="{1643C994-9FEB-470A-B77F-389C4DFCBD83}" destId="{08825E6F-36B1-4555-A838-32847DA5C8F0}" srcOrd="0" destOrd="0" presId="urn:microsoft.com/office/officeart/2008/layout/VerticalCurvedList"/>
    <dgm:cxn modelId="{95886F0D-FAFF-4C5A-9160-E8110AF57AC3}" type="presOf" srcId="{18896072-D728-4A4B-98EC-26B8A427198F}" destId="{3BAD313B-2387-4D88-A32B-934C41C1B167}" srcOrd="0" destOrd="0" presId="urn:microsoft.com/office/officeart/2008/layout/VerticalCurvedList"/>
    <dgm:cxn modelId="{DE4F1B61-5DA1-45A4-B526-0EF1316E80B5}" srcId="{F978F05A-551F-43F3-AED9-74D8A4A98994}" destId="{FEF1EAA6-61E6-4989-9885-01A80AAB0291}" srcOrd="1" destOrd="0" parTransId="{FAAD8372-CB2C-4F12-9734-0648D700DB15}" sibTransId="{0DAF2DDA-8356-41AD-82EE-58EAB96B0D9F}"/>
    <dgm:cxn modelId="{BDCF2D42-0986-4B4C-85E9-8BE46CAC12D8}" type="presOf" srcId="{F978F05A-551F-43F3-AED9-74D8A4A98994}" destId="{886FEA52-59A0-470A-AD88-2369976EB01E}" srcOrd="0" destOrd="0" presId="urn:microsoft.com/office/officeart/2008/layout/VerticalCurvedList"/>
    <dgm:cxn modelId="{B0FE0768-556B-4244-AF7C-8873A01ADF18}" type="presOf" srcId="{FEF1EAA6-61E6-4989-9885-01A80AAB0291}" destId="{C4531CAC-F65B-492A-9E28-AC7C02F3F933}" srcOrd="0" destOrd="0" presId="urn:microsoft.com/office/officeart/2008/layout/VerticalCurvedList"/>
    <dgm:cxn modelId="{23D37779-3F4A-4DB3-AC48-72B97BFEE0CF}" srcId="{F978F05A-551F-43F3-AED9-74D8A4A98994}" destId="{A8FD615C-DA6A-42D1-B489-23953049EFD4}" srcOrd="0" destOrd="0" parTransId="{29CFC5FF-099B-4E4C-93D0-8F3D543FA024}" sibTransId="{18896072-D728-4A4B-98EC-26B8A427198F}"/>
    <dgm:cxn modelId="{BB614B84-C661-4921-9912-E3F003CFF647}" srcId="{F978F05A-551F-43F3-AED9-74D8A4A98994}" destId="{C3296E38-BB5A-4F4E-BAB3-0F581A2C67A8}" srcOrd="2" destOrd="0" parTransId="{BDF7D5FB-75FC-4201-9C36-C85A1726AD48}" sibTransId="{F401B879-B8D0-4126-BAE5-46854A9F80D0}"/>
    <dgm:cxn modelId="{4DA50BCF-E421-4C9E-9B76-5574A8CA9D9C}" type="presOf" srcId="{A8FD615C-DA6A-42D1-B489-23953049EFD4}" destId="{64DF00CC-818B-4072-8C70-94EF25E33551}" srcOrd="0" destOrd="0" presId="urn:microsoft.com/office/officeart/2008/layout/VerticalCurvedList"/>
    <dgm:cxn modelId="{EDB57BE7-1B45-4D18-A0CB-DAE7D876581C}" type="presOf" srcId="{C3296E38-BB5A-4F4E-BAB3-0F581A2C67A8}" destId="{72DB81A0-9CAD-462D-AE54-416A38766D70}" srcOrd="0" destOrd="0" presId="urn:microsoft.com/office/officeart/2008/layout/VerticalCurvedList"/>
    <dgm:cxn modelId="{7E476285-6766-4819-879A-2F44832FC432}" type="presParOf" srcId="{886FEA52-59A0-470A-AD88-2369976EB01E}" destId="{6774E5C6-D023-45ED-999A-E6104EFDEC6C}" srcOrd="0" destOrd="0" presId="urn:microsoft.com/office/officeart/2008/layout/VerticalCurvedList"/>
    <dgm:cxn modelId="{29DE3205-D478-4874-AF37-F50AA6422B46}" type="presParOf" srcId="{6774E5C6-D023-45ED-999A-E6104EFDEC6C}" destId="{C61EE398-6CB2-4B1F-9E0A-7C311C9710F1}" srcOrd="0" destOrd="0" presId="urn:microsoft.com/office/officeart/2008/layout/VerticalCurvedList"/>
    <dgm:cxn modelId="{62DC0B45-0262-46E9-A809-DB1B931B8205}" type="presParOf" srcId="{C61EE398-6CB2-4B1F-9E0A-7C311C9710F1}" destId="{1F2EFFF1-71AC-407C-B043-F6C97ED4C1AF}" srcOrd="0" destOrd="0" presId="urn:microsoft.com/office/officeart/2008/layout/VerticalCurvedList"/>
    <dgm:cxn modelId="{9F6C7AD6-FA2A-421F-8427-10D5A6677E75}" type="presParOf" srcId="{C61EE398-6CB2-4B1F-9E0A-7C311C9710F1}" destId="{3BAD313B-2387-4D88-A32B-934C41C1B167}" srcOrd="1" destOrd="0" presId="urn:microsoft.com/office/officeart/2008/layout/VerticalCurvedList"/>
    <dgm:cxn modelId="{022B9ADF-D29A-482E-BA40-BE7EB71810E2}" type="presParOf" srcId="{C61EE398-6CB2-4B1F-9E0A-7C311C9710F1}" destId="{8C70C87F-41B1-423B-A922-D65C813947FC}" srcOrd="2" destOrd="0" presId="urn:microsoft.com/office/officeart/2008/layout/VerticalCurvedList"/>
    <dgm:cxn modelId="{D8239CFF-B682-421C-BB14-E5EAE812298E}" type="presParOf" srcId="{C61EE398-6CB2-4B1F-9E0A-7C311C9710F1}" destId="{772A5EA2-7EDE-49F3-B2A5-0E111929AC0E}" srcOrd="3" destOrd="0" presId="urn:microsoft.com/office/officeart/2008/layout/VerticalCurvedList"/>
    <dgm:cxn modelId="{C0E34A6A-4696-4E5B-B3A1-74A58B08A9BC}" type="presParOf" srcId="{6774E5C6-D023-45ED-999A-E6104EFDEC6C}" destId="{64DF00CC-818B-4072-8C70-94EF25E33551}" srcOrd="1" destOrd="0" presId="urn:microsoft.com/office/officeart/2008/layout/VerticalCurvedList"/>
    <dgm:cxn modelId="{2492751F-60E3-42F2-839C-3E36677ADF54}" type="presParOf" srcId="{6774E5C6-D023-45ED-999A-E6104EFDEC6C}" destId="{56B952B8-7131-4857-AAEB-FC961D2597A7}" srcOrd="2" destOrd="0" presId="urn:microsoft.com/office/officeart/2008/layout/VerticalCurvedList"/>
    <dgm:cxn modelId="{D425078C-CA9D-40AA-AFCD-0ABC0D694F25}" type="presParOf" srcId="{56B952B8-7131-4857-AAEB-FC961D2597A7}" destId="{561638E9-3E31-451B-9D80-0225EA6B4415}" srcOrd="0" destOrd="0" presId="urn:microsoft.com/office/officeart/2008/layout/VerticalCurvedList"/>
    <dgm:cxn modelId="{F45E734C-DB02-4BB5-8A79-E0C6A8FE6C54}" type="presParOf" srcId="{6774E5C6-D023-45ED-999A-E6104EFDEC6C}" destId="{C4531CAC-F65B-492A-9E28-AC7C02F3F933}" srcOrd="3" destOrd="0" presId="urn:microsoft.com/office/officeart/2008/layout/VerticalCurvedList"/>
    <dgm:cxn modelId="{EA9140C4-A66C-4391-B1A0-D99773DD94BD}" type="presParOf" srcId="{6774E5C6-D023-45ED-999A-E6104EFDEC6C}" destId="{421F1A02-1345-4F73-86BE-7CDA1F4406C9}" srcOrd="4" destOrd="0" presId="urn:microsoft.com/office/officeart/2008/layout/VerticalCurvedList"/>
    <dgm:cxn modelId="{65BCF5B9-41AC-4B7D-85A4-5380A37F7A1D}" type="presParOf" srcId="{421F1A02-1345-4F73-86BE-7CDA1F4406C9}" destId="{53C45203-A258-4D7B-822C-477ACE8147DD}" srcOrd="0" destOrd="0" presId="urn:microsoft.com/office/officeart/2008/layout/VerticalCurvedList"/>
    <dgm:cxn modelId="{9EC25919-2A5F-469D-9096-C2C2F9B8BFED}" type="presParOf" srcId="{6774E5C6-D023-45ED-999A-E6104EFDEC6C}" destId="{72DB81A0-9CAD-462D-AE54-416A38766D70}" srcOrd="5" destOrd="0" presId="urn:microsoft.com/office/officeart/2008/layout/VerticalCurvedList"/>
    <dgm:cxn modelId="{18C2A3D2-F4A1-4F4D-9572-DF2BDFD2544D}" type="presParOf" srcId="{6774E5C6-D023-45ED-999A-E6104EFDEC6C}" destId="{431FEDBC-BACA-4F8A-8E0D-1A1A902EECF1}" srcOrd="6" destOrd="0" presId="urn:microsoft.com/office/officeart/2008/layout/VerticalCurvedList"/>
    <dgm:cxn modelId="{1C8D2B10-6AA9-4F8D-AECB-15E3F9137C49}" type="presParOf" srcId="{431FEDBC-BACA-4F8A-8E0D-1A1A902EECF1}" destId="{2F3C30FD-C5F5-4E52-A4AD-6F076FAB95CD}" srcOrd="0" destOrd="0" presId="urn:microsoft.com/office/officeart/2008/layout/VerticalCurvedList"/>
    <dgm:cxn modelId="{9C46BC2B-A49B-46A1-9836-7BD0B31ED58A}" type="presParOf" srcId="{6774E5C6-D023-45ED-999A-E6104EFDEC6C}" destId="{08825E6F-36B1-4555-A838-32847DA5C8F0}" srcOrd="7" destOrd="0" presId="urn:microsoft.com/office/officeart/2008/layout/VerticalCurvedList"/>
    <dgm:cxn modelId="{B7E7E1B2-0B42-40F4-8129-F4457D043840}" type="presParOf" srcId="{6774E5C6-D023-45ED-999A-E6104EFDEC6C}" destId="{6E148626-50ED-49C3-A433-33E6CA24A490}" srcOrd="8" destOrd="0" presId="urn:microsoft.com/office/officeart/2008/layout/VerticalCurvedList"/>
    <dgm:cxn modelId="{AAAFD1F1-D75F-4A96-8E31-C3FAB70C8F6E}" type="presParOf" srcId="{6E148626-50ED-49C3-A433-33E6CA24A490}" destId="{DFB9A538-2DDC-48D5-9A6B-FB72300040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8F05A-551F-43F3-AED9-74D8A4A98994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C3296E38-BB5A-4F4E-BAB3-0F581A2C67A8}">
      <dgm:prSet phldrT="[Текст]" custT="1"/>
      <dgm:spPr/>
      <dgm:t>
        <a:bodyPr/>
        <a:lstStyle/>
        <a:p>
          <a:pPr algn="ctr"/>
          <a:r>
            <a:rPr lang="en-US" sz="4000" b="1" dirty="0">
              <a:latin typeface="+mn-lt"/>
            </a:rPr>
            <a:t>Classroom</a:t>
          </a:r>
          <a:endParaRPr lang="uk-UA" sz="4000" b="1" dirty="0">
            <a:latin typeface="+mn-lt"/>
          </a:endParaRPr>
        </a:p>
      </dgm:t>
    </dgm:pt>
    <dgm:pt modelId="{BDF7D5FB-75FC-4201-9C36-C85A1726AD48}" type="parTrans" cxnId="{BB614B84-C661-4921-9912-E3F003CFF647}">
      <dgm:prSet/>
      <dgm:spPr/>
      <dgm:t>
        <a:bodyPr/>
        <a:lstStyle/>
        <a:p>
          <a:endParaRPr lang="uk-UA"/>
        </a:p>
      </dgm:t>
    </dgm:pt>
    <dgm:pt modelId="{F401B879-B8D0-4126-BAE5-46854A9F80D0}" type="sibTrans" cxnId="{BB614B84-C661-4921-9912-E3F003CFF647}">
      <dgm:prSet/>
      <dgm:spPr/>
      <dgm:t>
        <a:bodyPr/>
        <a:lstStyle/>
        <a:p>
          <a:endParaRPr lang="uk-UA"/>
        </a:p>
      </dgm:t>
    </dgm:pt>
    <dgm:pt modelId="{1643C994-9FEB-470A-B77F-389C4DFCBD83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8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ОСВІТНІЙ ПРОЄКТ “НА УРОК”, ВСЕУКРАЇНСЬКА ШКОЛА ОНЛАЙН </a:t>
          </a:r>
          <a:endParaRPr lang="uk-UA" sz="2800" b="1" dirty="0">
            <a:latin typeface="+mn-lt"/>
          </a:endParaRPr>
        </a:p>
      </dgm:t>
    </dgm:pt>
    <dgm:pt modelId="{3203CBD0-F3E4-4243-8B8D-CF77273C022A}" type="parTrans" cxnId="{4E54B80B-1F02-4A8D-936C-8A3A289CD0FE}">
      <dgm:prSet/>
      <dgm:spPr/>
      <dgm:t>
        <a:bodyPr/>
        <a:lstStyle/>
        <a:p>
          <a:endParaRPr lang="uk-UA"/>
        </a:p>
      </dgm:t>
    </dgm:pt>
    <dgm:pt modelId="{DA9679AD-8C3D-49D1-BCD8-58D5FE0BC2FB}" type="sibTrans" cxnId="{4E54B80B-1F02-4A8D-936C-8A3A289CD0FE}">
      <dgm:prSet/>
      <dgm:spPr/>
      <dgm:t>
        <a:bodyPr/>
        <a:lstStyle/>
        <a:p>
          <a:endParaRPr lang="uk-UA"/>
        </a:p>
      </dgm:t>
    </dgm:pt>
    <dgm:pt modelId="{A8FD615C-DA6A-42D1-B489-23953049EFD4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4000" b="1" dirty="0"/>
            <a:t>ZOOM</a:t>
          </a:r>
          <a:endParaRPr lang="uk-UA" sz="4000" b="1" dirty="0"/>
        </a:p>
      </dgm:t>
    </dgm:pt>
    <dgm:pt modelId="{29CFC5FF-099B-4E4C-93D0-8F3D543FA024}" type="parTrans" cxnId="{23D37779-3F4A-4DB3-AC48-72B97BFEE0CF}">
      <dgm:prSet/>
      <dgm:spPr/>
      <dgm:t>
        <a:bodyPr/>
        <a:lstStyle/>
        <a:p>
          <a:endParaRPr lang="uk-UA"/>
        </a:p>
      </dgm:t>
    </dgm:pt>
    <dgm:pt modelId="{18896072-D728-4A4B-98EC-26B8A427198F}" type="sibTrans" cxnId="{23D37779-3F4A-4DB3-AC48-72B97BFEE0CF}">
      <dgm:prSet/>
      <dgm:spPr/>
      <dgm:t>
        <a:bodyPr/>
        <a:lstStyle/>
        <a:p>
          <a:endParaRPr lang="uk-UA"/>
        </a:p>
      </dgm:t>
    </dgm:pt>
    <dgm:pt modelId="{FEF1EAA6-61E6-4989-9885-01A80AAB0291}">
      <dgm:prSet custT="1"/>
      <dgm:spPr/>
      <dgm:t>
        <a:bodyPr/>
        <a:lstStyle/>
        <a:p>
          <a:pPr algn="ctr">
            <a:spcAft>
              <a:spcPts val="0"/>
            </a:spcAft>
          </a:pPr>
          <a:endParaRPr lang="uk-UA" sz="2400" b="1" dirty="0"/>
        </a:p>
        <a:p>
          <a:pPr algn="ctr">
            <a:spcAft>
              <a:spcPct val="35000"/>
            </a:spcAft>
          </a:pPr>
          <a:r>
            <a:rPr lang="en-US" sz="4000" b="1" dirty="0"/>
            <a:t>Meet, Duo</a:t>
          </a:r>
          <a:endParaRPr lang="uk-UA" sz="4000" b="1" dirty="0"/>
        </a:p>
      </dgm:t>
    </dgm:pt>
    <dgm:pt modelId="{FAAD8372-CB2C-4F12-9734-0648D700DB15}" type="parTrans" cxnId="{DE4F1B61-5DA1-45A4-B526-0EF1316E80B5}">
      <dgm:prSet/>
      <dgm:spPr/>
      <dgm:t>
        <a:bodyPr/>
        <a:lstStyle/>
        <a:p>
          <a:endParaRPr lang="uk-UA"/>
        </a:p>
      </dgm:t>
    </dgm:pt>
    <dgm:pt modelId="{0DAF2DDA-8356-41AD-82EE-58EAB96B0D9F}" type="sibTrans" cxnId="{DE4F1B61-5DA1-45A4-B526-0EF1316E80B5}">
      <dgm:prSet/>
      <dgm:spPr/>
      <dgm:t>
        <a:bodyPr/>
        <a:lstStyle/>
        <a:p>
          <a:endParaRPr lang="uk-UA"/>
        </a:p>
      </dgm:t>
    </dgm:pt>
    <dgm:pt modelId="{886FEA52-59A0-470A-AD88-2369976EB01E}" type="pres">
      <dgm:prSet presAssocID="{F978F05A-551F-43F3-AED9-74D8A4A98994}" presName="Name0" presStyleCnt="0">
        <dgm:presLayoutVars>
          <dgm:chMax val="7"/>
          <dgm:chPref val="7"/>
          <dgm:dir/>
        </dgm:presLayoutVars>
      </dgm:prSet>
      <dgm:spPr/>
    </dgm:pt>
    <dgm:pt modelId="{6774E5C6-D023-45ED-999A-E6104EFDEC6C}" type="pres">
      <dgm:prSet presAssocID="{F978F05A-551F-43F3-AED9-74D8A4A98994}" presName="Name1" presStyleCnt="0"/>
      <dgm:spPr/>
    </dgm:pt>
    <dgm:pt modelId="{C61EE398-6CB2-4B1F-9E0A-7C311C9710F1}" type="pres">
      <dgm:prSet presAssocID="{F978F05A-551F-43F3-AED9-74D8A4A98994}" presName="cycle" presStyleCnt="0"/>
      <dgm:spPr/>
    </dgm:pt>
    <dgm:pt modelId="{1F2EFFF1-71AC-407C-B043-F6C97ED4C1AF}" type="pres">
      <dgm:prSet presAssocID="{F978F05A-551F-43F3-AED9-74D8A4A98994}" presName="srcNode" presStyleLbl="node1" presStyleIdx="0" presStyleCnt="4"/>
      <dgm:spPr/>
    </dgm:pt>
    <dgm:pt modelId="{3BAD313B-2387-4D88-A32B-934C41C1B167}" type="pres">
      <dgm:prSet presAssocID="{F978F05A-551F-43F3-AED9-74D8A4A98994}" presName="conn" presStyleLbl="parChTrans1D2" presStyleIdx="0" presStyleCnt="1"/>
      <dgm:spPr/>
    </dgm:pt>
    <dgm:pt modelId="{8C70C87F-41B1-423B-A922-D65C813947FC}" type="pres">
      <dgm:prSet presAssocID="{F978F05A-551F-43F3-AED9-74D8A4A98994}" presName="extraNode" presStyleLbl="node1" presStyleIdx="0" presStyleCnt="4"/>
      <dgm:spPr/>
    </dgm:pt>
    <dgm:pt modelId="{772A5EA2-7EDE-49F3-B2A5-0E111929AC0E}" type="pres">
      <dgm:prSet presAssocID="{F978F05A-551F-43F3-AED9-74D8A4A98994}" presName="dstNode" presStyleLbl="node1" presStyleIdx="0" presStyleCnt="4"/>
      <dgm:spPr/>
    </dgm:pt>
    <dgm:pt modelId="{64DF00CC-818B-4072-8C70-94EF25E33551}" type="pres">
      <dgm:prSet presAssocID="{A8FD615C-DA6A-42D1-B489-23953049EFD4}" presName="text_1" presStyleLbl="node1" presStyleIdx="0" presStyleCnt="4" custLinFactNeighborX="1156" custLinFactNeighborY="5873">
        <dgm:presLayoutVars>
          <dgm:bulletEnabled val="1"/>
        </dgm:presLayoutVars>
      </dgm:prSet>
      <dgm:spPr/>
    </dgm:pt>
    <dgm:pt modelId="{56B952B8-7131-4857-AAEB-FC961D2597A7}" type="pres">
      <dgm:prSet presAssocID="{A8FD615C-DA6A-42D1-B489-23953049EFD4}" presName="accent_1" presStyleCnt="0"/>
      <dgm:spPr/>
    </dgm:pt>
    <dgm:pt modelId="{561638E9-3E31-451B-9D80-0225EA6B4415}" type="pres">
      <dgm:prSet presAssocID="{A8FD615C-DA6A-42D1-B489-23953049EFD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531CAC-F65B-492A-9E28-AC7C02F3F933}" type="pres">
      <dgm:prSet presAssocID="{FEF1EAA6-61E6-4989-9885-01A80AAB0291}" presName="text_2" presStyleLbl="node1" presStyleIdx="1" presStyleCnt="4" custLinFactNeighborX="-613" custLinFactNeighborY="1463">
        <dgm:presLayoutVars>
          <dgm:bulletEnabled val="1"/>
        </dgm:presLayoutVars>
      </dgm:prSet>
      <dgm:spPr/>
    </dgm:pt>
    <dgm:pt modelId="{421F1A02-1345-4F73-86BE-7CDA1F4406C9}" type="pres">
      <dgm:prSet presAssocID="{FEF1EAA6-61E6-4989-9885-01A80AAB0291}" presName="accent_2" presStyleCnt="0"/>
      <dgm:spPr/>
    </dgm:pt>
    <dgm:pt modelId="{53C45203-A258-4D7B-822C-477ACE8147DD}" type="pres">
      <dgm:prSet presAssocID="{FEF1EAA6-61E6-4989-9885-01A80AAB0291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DB81A0-9CAD-462D-AE54-416A38766D70}" type="pres">
      <dgm:prSet presAssocID="{C3296E38-BB5A-4F4E-BAB3-0F581A2C67A8}" presName="text_3" presStyleLbl="node1" presStyleIdx="2" presStyleCnt="4" custLinFactNeighborX="2299" custLinFactNeighborY="20482">
        <dgm:presLayoutVars>
          <dgm:bulletEnabled val="1"/>
        </dgm:presLayoutVars>
      </dgm:prSet>
      <dgm:spPr/>
    </dgm:pt>
    <dgm:pt modelId="{431FEDBC-BACA-4F8A-8E0D-1A1A902EECF1}" type="pres">
      <dgm:prSet presAssocID="{C3296E38-BB5A-4F4E-BAB3-0F581A2C67A8}" presName="accent_3" presStyleCnt="0"/>
      <dgm:spPr/>
    </dgm:pt>
    <dgm:pt modelId="{2F3C30FD-C5F5-4E52-A4AD-6F076FAB95CD}" type="pres">
      <dgm:prSet presAssocID="{C3296E38-BB5A-4F4E-BAB3-0F581A2C67A8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825E6F-36B1-4555-A838-32847DA5C8F0}" type="pres">
      <dgm:prSet presAssocID="{1643C994-9FEB-470A-B77F-389C4DFCBD83}" presName="text_4" presStyleLbl="node1" presStyleIdx="3" presStyleCnt="4">
        <dgm:presLayoutVars>
          <dgm:bulletEnabled val="1"/>
        </dgm:presLayoutVars>
      </dgm:prSet>
      <dgm:spPr/>
    </dgm:pt>
    <dgm:pt modelId="{6E148626-50ED-49C3-A433-33E6CA24A490}" type="pres">
      <dgm:prSet presAssocID="{1643C994-9FEB-470A-B77F-389C4DFCBD83}" presName="accent_4" presStyleCnt="0"/>
      <dgm:spPr/>
    </dgm:pt>
    <dgm:pt modelId="{DFB9A538-2DDC-48D5-9A6B-FB723000403D}" type="pres">
      <dgm:prSet presAssocID="{1643C994-9FEB-470A-B77F-389C4DFCBD83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E54B80B-1F02-4A8D-936C-8A3A289CD0FE}" srcId="{F978F05A-551F-43F3-AED9-74D8A4A98994}" destId="{1643C994-9FEB-470A-B77F-389C4DFCBD83}" srcOrd="3" destOrd="0" parTransId="{3203CBD0-F3E4-4243-8B8D-CF77273C022A}" sibTransId="{DA9679AD-8C3D-49D1-BCD8-58D5FE0BC2FB}"/>
    <dgm:cxn modelId="{1474610E-9EEE-4261-8B5E-F266BFA5AC8C}" type="presOf" srcId="{FEF1EAA6-61E6-4989-9885-01A80AAB0291}" destId="{C4531CAC-F65B-492A-9E28-AC7C02F3F933}" srcOrd="0" destOrd="0" presId="urn:microsoft.com/office/officeart/2008/layout/VerticalCurvedList"/>
    <dgm:cxn modelId="{DE4F1B61-5DA1-45A4-B526-0EF1316E80B5}" srcId="{F978F05A-551F-43F3-AED9-74D8A4A98994}" destId="{FEF1EAA6-61E6-4989-9885-01A80AAB0291}" srcOrd="1" destOrd="0" parTransId="{FAAD8372-CB2C-4F12-9734-0648D700DB15}" sibTransId="{0DAF2DDA-8356-41AD-82EE-58EAB96B0D9F}"/>
    <dgm:cxn modelId="{BBC22C67-281F-4407-A951-8EB373EB8668}" type="presOf" srcId="{1643C994-9FEB-470A-B77F-389C4DFCBD83}" destId="{08825E6F-36B1-4555-A838-32847DA5C8F0}" srcOrd="0" destOrd="0" presId="urn:microsoft.com/office/officeart/2008/layout/VerticalCurvedList"/>
    <dgm:cxn modelId="{23D37779-3F4A-4DB3-AC48-72B97BFEE0CF}" srcId="{F978F05A-551F-43F3-AED9-74D8A4A98994}" destId="{A8FD615C-DA6A-42D1-B489-23953049EFD4}" srcOrd="0" destOrd="0" parTransId="{29CFC5FF-099B-4E4C-93D0-8F3D543FA024}" sibTransId="{18896072-D728-4A4B-98EC-26B8A427198F}"/>
    <dgm:cxn modelId="{CBF0D881-D85E-4969-BA61-59CC610B48A3}" type="presOf" srcId="{A8FD615C-DA6A-42D1-B489-23953049EFD4}" destId="{64DF00CC-818B-4072-8C70-94EF25E33551}" srcOrd="0" destOrd="0" presId="urn:microsoft.com/office/officeart/2008/layout/VerticalCurvedList"/>
    <dgm:cxn modelId="{BB614B84-C661-4921-9912-E3F003CFF647}" srcId="{F978F05A-551F-43F3-AED9-74D8A4A98994}" destId="{C3296E38-BB5A-4F4E-BAB3-0F581A2C67A8}" srcOrd="2" destOrd="0" parTransId="{BDF7D5FB-75FC-4201-9C36-C85A1726AD48}" sibTransId="{F401B879-B8D0-4126-BAE5-46854A9F80D0}"/>
    <dgm:cxn modelId="{BA7C65CF-9849-4615-BA31-18D03E162F4C}" type="presOf" srcId="{C3296E38-BB5A-4F4E-BAB3-0F581A2C67A8}" destId="{72DB81A0-9CAD-462D-AE54-416A38766D70}" srcOrd="0" destOrd="0" presId="urn:microsoft.com/office/officeart/2008/layout/VerticalCurvedList"/>
    <dgm:cxn modelId="{54C947EB-D981-4028-BF08-339043B2567D}" type="presOf" srcId="{18896072-D728-4A4B-98EC-26B8A427198F}" destId="{3BAD313B-2387-4D88-A32B-934C41C1B167}" srcOrd="0" destOrd="0" presId="urn:microsoft.com/office/officeart/2008/layout/VerticalCurvedList"/>
    <dgm:cxn modelId="{4D56B1F8-841E-4255-A46C-8B82312AA043}" type="presOf" srcId="{F978F05A-551F-43F3-AED9-74D8A4A98994}" destId="{886FEA52-59A0-470A-AD88-2369976EB01E}" srcOrd="0" destOrd="0" presId="urn:microsoft.com/office/officeart/2008/layout/VerticalCurvedList"/>
    <dgm:cxn modelId="{BFC1F826-4ABF-4854-8A6E-6EADC644F3D2}" type="presParOf" srcId="{886FEA52-59A0-470A-AD88-2369976EB01E}" destId="{6774E5C6-D023-45ED-999A-E6104EFDEC6C}" srcOrd="0" destOrd="0" presId="urn:microsoft.com/office/officeart/2008/layout/VerticalCurvedList"/>
    <dgm:cxn modelId="{5C143757-8772-45D5-A630-4B2713719E64}" type="presParOf" srcId="{6774E5C6-D023-45ED-999A-E6104EFDEC6C}" destId="{C61EE398-6CB2-4B1F-9E0A-7C311C9710F1}" srcOrd="0" destOrd="0" presId="urn:microsoft.com/office/officeart/2008/layout/VerticalCurvedList"/>
    <dgm:cxn modelId="{F105A75B-04D9-4E7F-BF17-ED4FC0EA7D34}" type="presParOf" srcId="{C61EE398-6CB2-4B1F-9E0A-7C311C9710F1}" destId="{1F2EFFF1-71AC-407C-B043-F6C97ED4C1AF}" srcOrd="0" destOrd="0" presId="urn:microsoft.com/office/officeart/2008/layout/VerticalCurvedList"/>
    <dgm:cxn modelId="{2845BB5F-0699-4B9B-B803-D61C756E3CFA}" type="presParOf" srcId="{C61EE398-6CB2-4B1F-9E0A-7C311C9710F1}" destId="{3BAD313B-2387-4D88-A32B-934C41C1B167}" srcOrd="1" destOrd="0" presId="urn:microsoft.com/office/officeart/2008/layout/VerticalCurvedList"/>
    <dgm:cxn modelId="{84DDC602-327B-4C85-A724-DA5A425C39B7}" type="presParOf" srcId="{C61EE398-6CB2-4B1F-9E0A-7C311C9710F1}" destId="{8C70C87F-41B1-423B-A922-D65C813947FC}" srcOrd="2" destOrd="0" presId="urn:microsoft.com/office/officeart/2008/layout/VerticalCurvedList"/>
    <dgm:cxn modelId="{E764FA57-AD61-43C1-82C8-5EB47299C3AD}" type="presParOf" srcId="{C61EE398-6CB2-4B1F-9E0A-7C311C9710F1}" destId="{772A5EA2-7EDE-49F3-B2A5-0E111929AC0E}" srcOrd="3" destOrd="0" presId="urn:microsoft.com/office/officeart/2008/layout/VerticalCurvedList"/>
    <dgm:cxn modelId="{82531DA3-6D3B-4756-AEB5-5D27C6908411}" type="presParOf" srcId="{6774E5C6-D023-45ED-999A-E6104EFDEC6C}" destId="{64DF00CC-818B-4072-8C70-94EF25E33551}" srcOrd="1" destOrd="0" presId="urn:microsoft.com/office/officeart/2008/layout/VerticalCurvedList"/>
    <dgm:cxn modelId="{6CBFAFC7-882F-4037-8EB1-859C801DFDE6}" type="presParOf" srcId="{6774E5C6-D023-45ED-999A-E6104EFDEC6C}" destId="{56B952B8-7131-4857-AAEB-FC961D2597A7}" srcOrd="2" destOrd="0" presId="urn:microsoft.com/office/officeart/2008/layout/VerticalCurvedList"/>
    <dgm:cxn modelId="{8B0201DF-1DDC-45E4-BB0B-275487BE2305}" type="presParOf" srcId="{56B952B8-7131-4857-AAEB-FC961D2597A7}" destId="{561638E9-3E31-451B-9D80-0225EA6B4415}" srcOrd="0" destOrd="0" presId="urn:microsoft.com/office/officeart/2008/layout/VerticalCurvedList"/>
    <dgm:cxn modelId="{BFB836A8-19DC-465A-99AE-CCBF4C0F0525}" type="presParOf" srcId="{6774E5C6-D023-45ED-999A-E6104EFDEC6C}" destId="{C4531CAC-F65B-492A-9E28-AC7C02F3F933}" srcOrd="3" destOrd="0" presId="urn:microsoft.com/office/officeart/2008/layout/VerticalCurvedList"/>
    <dgm:cxn modelId="{79E26F00-C697-4694-8B19-A55A0E09D43E}" type="presParOf" srcId="{6774E5C6-D023-45ED-999A-E6104EFDEC6C}" destId="{421F1A02-1345-4F73-86BE-7CDA1F4406C9}" srcOrd="4" destOrd="0" presId="urn:microsoft.com/office/officeart/2008/layout/VerticalCurvedList"/>
    <dgm:cxn modelId="{9F7F7717-3CB1-4739-85E9-536B2DFF3C40}" type="presParOf" srcId="{421F1A02-1345-4F73-86BE-7CDA1F4406C9}" destId="{53C45203-A258-4D7B-822C-477ACE8147DD}" srcOrd="0" destOrd="0" presId="urn:microsoft.com/office/officeart/2008/layout/VerticalCurvedList"/>
    <dgm:cxn modelId="{5FA930DE-BB44-4142-8DCB-9F4232BC90DA}" type="presParOf" srcId="{6774E5C6-D023-45ED-999A-E6104EFDEC6C}" destId="{72DB81A0-9CAD-462D-AE54-416A38766D70}" srcOrd="5" destOrd="0" presId="urn:microsoft.com/office/officeart/2008/layout/VerticalCurvedList"/>
    <dgm:cxn modelId="{074F13C5-ECEE-4698-BED9-06DCDFA5BC76}" type="presParOf" srcId="{6774E5C6-D023-45ED-999A-E6104EFDEC6C}" destId="{431FEDBC-BACA-4F8A-8E0D-1A1A902EECF1}" srcOrd="6" destOrd="0" presId="urn:microsoft.com/office/officeart/2008/layout/VerticalCurvedList"/>
    <dgm:cxn modelId="{D8214BEB-DFF4-4399-97C4-60E8C3F7AD78}" type="presParOf" srcId="{431FEDBC-BACA-4F8A-8E0D-1A1A902EECF1}" destId="{2F3C30FD-C5F5-4E52-A4AD-6F076FAB95CD}" srcOrd="0" destOrd="0" presId="urn:microsoft.com/office/officeart/2008/layout/VerticalCurvedList"/>
    <dgm:cxn modelId="{78B87158-03E3-4EC4-9087-012A61A0473F}" type="presParOf" srcId="{6774E5C6-D023-45ED-999A-E6104EFDEC6C}" destId="{08825E6F-36B1-4555-A838-32847DA5C8F0}" srcOrd="7" destOrd="0" presId="urn:microsoft.com/office/officeart/2008/layout/VerticalCurvedList"/>
    <dgm:cxn modelId="{B845F168-313C-4667-B9DC-8355B03F89C8}" type="presParOf" srcId="{6774E5C6-D023-45ED-999A-E6104EFDEC6C}" destId="{6E148626-50ED-49C3-A433-33E6CA24A490}" srcOrd="8" destOrd="0" presId="urn:microsoft.com/office/officeart/2008/layout/VerticalCurvedList"/>
    <dgm:cxn modelId="{2935D38C-75B9-477B-A1AE-1CAFF334E43E}" type="presParOf" srcId="{6E148626-50ED-49C3-A433-33E6CA24A490}" destId="{DFB9A538-2DDC-48D5-9A6B-FB72300040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8F05A-551F-43F3-AED9-74D8A4A98994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C3296E38-BB5A-4F4E-BAB3-0F581A2C67A8}">
      <dgm:prSet phldrT="[Текст]" custT="1"/>
      <dgm:spPr/>
      <dgm:t>
        <a:bodyPr/>
        <a:lstStyle/>
        <a:p>
          <a:pPr algn="ctr"/>
          <a:r>
            <a:rPr lang="uk-UA" sz="2400" b="1" dirty="0">
              <a:latin typeface="+mn-lt"/>
            </a:rPr>
            <a:t>ДЕМОТИВАЦІЯ ЩОДО СУМЛІННОГО НАВЧАННЯ</a:t>
          </a:r>
        </a:p>
      </dgm:t>
    </dgm:pt>
    <dgm:pt modelId="{BDF7D5FB-75FC-4201-9C36-C85A1726AD48}" type="parTrans" cxnId="{BB614B84-C661-4921-9912-E3F003CFF647}">
      <dgm:prSet/>
      <dgm:spPr/>
      <dgm:t>
        <a:bodyPr/>
        <a:lstStyle/>
        <a:p>
          <a:endParaRPr lang="uk-UA"/>
        </a:p>
      </dgm:t>
    </dgm:pt>
    <dgm:pt modelId="{F401B879-B8D0-4126-BAE5-46854A9F80D0}" type="sibTrans" cxnId="{BB614B84-C661-4921-9912-E3F003CFF647}">
      <dgm:prSet/>
      <dgm:spPr/>
      <dgm:t>
        <a:bodyPr/>
        <a:lstStyle/>
        <a:p>
          <a:endParaRPr lang="uk-UA"/>
        </a:p>
      </dgm:t>
    </dgm:pt>
    <dgm:pt modelId="{A8FD615C-DA6A-42D1-B489-23953049EFD4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dirty="0"/>
            <a:t>РОЛЬ УЧИТЕЛЯ ТРАНСФОРМУЄТЬСЯ В МЕНТОРСЬКУ Й НАСТАВНИЦЬКУ </a:t>
          </a:r>
        </a:p>
      </dgm:t>
    </dgm:pt>
    <dgm:pt modelId="{29CFC5FF-099B-4E4C-93D0-8F3D543FA024}" type="parTrans" cxnId="{23D37779-3F4A-4DB3-AC48-72B97BFEE0CF}">
      <dgm:prSet/>
      <dgm:spPr/>
      <dgm:t>
        <a:bodyPr/>
        <a:lstStyle/>
        <a:p>
          <a:endParaRPr lang="uk-UA"/>
        </a:p>
      </dgm:t>
    </dgm:pt>
    <dgm:pt modelId="{18896072-D728-4A4B-98EC-26B8A427198F}" type="sibTrans" cxnId="{23D37779-3F4A-4DB3-AC48-72B97BFEE0CF}">
      <dgm:prSet/>
      <dgm:spPr/>
      <dgm:t>
        <a:bodyPr/>
        <a:lstStyle/>
        <a:p>
          <a:endParaRPr lang="uk-UA"/>
        </a:p>
      </dgm:t>
    </dgm:pt>
    <dgm:pt modelId="{FEF1EAA6-61E6-4989-9885-01A80AAB0291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dirty="0"/>
            <a:t>ПЕДАГОГ БІЛЬШЕ НЕ КОНТРОЛЮЄ ТУТ І ЗАРАЗ, ЩО РОБИТЬ ДИТИНА І ЧОГО НЕ РОБИТЬ</a:t>
          </a:r>
        </a:p>
      </dgm:t>
    </dgm:pt>
    <dgm:pt modelId="{FAAD8372-CB2C-4F12-9734-0648D700DB15}" type="parTrans" cxnId="{DE4F1B61-5DA1-45A4-B526-0EF1316E80B5}">
      <dgm:prSet/>
      <dgm:spPr/>
      <dgm:t>
        <a:bodyPr/>
        <a:lstStyle/>
        <a:p>
          <a:endParaRPr lang="uk-UA"/>
        </a:p>
      </dgm:t>
    </dgm:pt>
    <dgm:pt modelId="{0DAF2DDA-8356-41AD-82EE-58EAB96B0D9F}" type="sibTrans" cxnId="{DE4F1B61-5DA1-45A4-B526-0EF1316E80B5}">
      <dgm:prSet/>
      <dgm:spPr/>
      <dgm:t>
        <a:bodyPr/>
        <a:lstStyle/>
        <a:p>
          <a:endParaRPr lang="uk-UA"/>
        </a:p>
      </dgm:t>
    </dgm:pt>
    <dgm:pt modelId="{886FEA52-59A0-470A-AD88-2369976EB01E}" type="pres">
      <dgm:prSet presAssocID="{F978F05A-551F-43F3-AED9-74D8A4A98994}" presName="Name0" presStyleCnt="0">
        <dgm:presLayoutVars>
          <dgm:chMax val="7"/>
          <dgm:chPref val="7"/>
          <dgm:dir/>
        </dgm:presLayoutVars>
      </dgm:prSet>
      <dgm:spPr/>
    </dgm:pt>
    <dgm:pt modelId="{6774E5C6-D023-45ED-999A-E6104EFDEC6C}" type="pres">
      <dgm:prSet presAssocID="{F978F05A-551F-43F3-AED9-74D8A4A98994}" presName="Name1" presStyleCnt="0"/>
      <dgm:spPr/>
    </dgm:pt>
    <dgm:pt modelId="{C61EE398-6CB2-4B1F-9E0A-7C311C9710F1}" type="pres">
      <dgm:prSet presAssocID="{F978F05A-551F-43F3-AED9-74D8A4A98994}" presName="cycle" presStyleCnt="0"/>
      <dgm:spPr/>
    </dgm:pt>
    <dgm:pt modelId="{1F2EFFF1-71AC-407C-B043-F6C97ED4C1AF}" type="pres">
      <dgm:prSet presAssocID="{F978F05A-551F-43F3-AED9-74D8A4A98994}" presName="srcNode" presStyleLbl="node1" presStyleIdx="0" presStyleCnt="3"/>
      <dgm:spPr/>
    </dgm:pt>
    <dgm:pt modelId="{3BAD313B-2387-4D88-A32B-934C41C1B167}" type="pres">
      <dgm:prSet presAssocID="{F978F05A-551F-43F3-AED9-74D8A4A98994}" presName="conn" presStyleLbl="parChTrans1D2" presStyleIdx="0" presStyleCnt="1"/>
      <dgm:spPr/>
    </dgm:pt>
    <dgm:pt modelId="{8C70C87F-41B1-423B-A922-D65C813947FC}" type="pres">
      <dgm:prSet presAssocID="{F978F05A-551F-43F3-AED9-74D8A4A98994}" presName="extraNode" presStyleLbl="node1" presStyleIdx="0" presStyleCnt="3"/>
      <dgm:spPr/>
    </dgm:pt>
    <dgm:pt modelId="{772A5EA2-7EDE-49F3-B2A5-0E111929AC0E}" type="pres">
      <dgm:prSet presAssocID="{F978F05A-551F-43F3-AED9-74D8A4A98994}" presName="dstNode" presStyleLbl="node1" presStyleIdx="0" presStyleCnt="3"/>
      <dgm:spPr/>
    </dgm:pt>
    <dgm:pt modelId="{64DF00CC-818B-4072-8C70-94EF25E33551}" type="pres">
      <dgm:prSet presAssocID="{A8FD615C-DA6A-42D1-B489-23953049EFD4}" presName="text_1" presStyleLbl="node1" presStyleIdx="0" presStyleCnt="3" custLinFactNeighborX="1156" custLinFactNeighborY="5873">
        <dgm:presLayoutVars>
          <dgm:bulletEnabled val="1"/>
        </dgm:presLayoutVars>
      </dgm:prSet>
      <dgm:spPr/>
    </dgm:pt>
    <dgm:pt modelId="{56B952B8-7131-4857-AAEB-FC961D2597A7}" type="pres">
      <dgm:prSet presAssocID="{A8FD615C-DA6A-42D1-B489-23953049EFD4}" presName="accent_1" presStyleCnt="0"/>
      <dgm:spPr/>
    </dgm:pt>
    <dgm:pt modelId="{561638E9-3E31-451B-9D80-0225EA6B4415}" type="pres">
      <dgm:prSet presAssocID="{A8FD615C-DA6A-42D1-B489-23953049EFD4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531CAC-F65B-492A-9E28-AC7C02F3F933}" type="pres">
      <dgm:prSet presAssocID="{FEF1EAA6-61E6-4989-9885-01A80AAB0291}" presName="text_2" presStyleLbl="node1" presStyleIdx="1" presStyleCnt="3" custLinFactNeighborX="-613" custLinFactNeighborY="1463">
        <dgm:presLayoutVars>
          <dgm:bulletEnabled val="1"/>
        </dgm:presLayoutVars>
      </dgm:prSet>
      <dgm:spPr/>
    </dgm:pt>
    <dgm:pt modelId="{421F1A02-1345-4F73-86BE-7CDA1F4406C9}" type="pres">
      <dgm:prSet presAssocID="{FEF1EAA6-61E6-4989-9885-01A80AAB0291}" presName="accent_2" presStyleCnt="0"/>
      <dgm:spPr/>
    </dgm:pt>
    <dgm:pt modelId="{53C45203-A258-4D7B-822C-477ACE8147DD}" type="pres">
      <dgm:prSet presAssocID="{FEF1EAA6-61E6-4989-9885-01A80AAB0291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DB81A0-9CAD-462D-AE54-416A38766D70}" type="pres">
      <dgm:prSet presAssocID="{C3296E38-BB5A-4F4E-BAB3-0F581A2C67A8}" presName="text_3" presStyleLbl="node1" presStyleIdx="2" presStyleCnt="3" custLinFactNeighborX="970" custLinFactNeighborY="24871">
        <dgm:presLayoutVars>
          <dgm:bulletEnabled val="1"/>
        </dgm:presLayoutVars>
      </dgm:prSet>
      <dgm:spPr/>
    </dgm:pt>
    <dgm:pt modelId="{431FEDBC-BACA-4F8A-8E0D-1A1A902EECF1}" type="pres">
      <dgm:prSet presAssocID="{C3296E38-BB5A-4F4E-BAB3-0F581A2C67A8}" presName="accent_3" presStyleCnt="0"/>
      <dgm:spPr/>
    </dgm:pt>
    <dgm:pt modelId="{2F3C30FD-C5F5-4E52-A4AD-6F076FAB95CD}" type="pres">
      <dgm:prSet presAssocID="{C3296E38-BB5A-4F4E-BAB3-0F581A2C67A8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E4F1B61-5DA1-45A4-B526-0EF1316E80B5}" srcId="{F978F05A-551F-43F3-AED9-74D8A4A98994}" destId="{FEF1EAA6-61E6-4989-9885-01A80AAB0291}" srcOrd="1" destOrd="0" parTransId="{FAAD8372-CB2C-4F12-9734-0648D700DB15}" sibTransId="{0DAF2DDA-8356-41AD-82EE-58EAB96B0D9F}"/>
    <dgm:cxn modelId="{311EDF53-11A7-4B47-B5AC-3EF0A45F4412}" type="presOf" srcId="{18896072-D728-4A4B-98EC-26B8A427198F}" destId="{3BAD313B-2387-4D88-A32B-934C41C1B167}" srcOrd="0" destOrd="0" presId="urn:microsoft.com/office/officeart/2008/layout/VerticalCurvedList"/>
    <dgm:cxn modelId="{23D37779-3F4A-4DB3-AC48-72B97BFEE0CF}" srcId="{F978F05A-551F-43F3-AED9-74D8A4A98994}" destId="{A8FD615C-DA6A-42D1-B489-23953049EFD4}" srcOrd="0" destOrd="0" parTransId="{29CFC5FF-099B-4E4C-93D0-8F3D543FA024}" sibTransId="{18896072-D728-4A4B-98EC-26B8A427198F}"/>
    <dgm:cxn modelId="{BB614B84-C661-4921-9912-E3F003CFF647}" srcId="{F978F05A-551F-43F3-AED9-74D8A4A98994}" destId="{C3296E38-BB5A-4F4E-BAB3-0F581A2C67A8}" srcOrd="2" destOrd="0" parTransId="{BDF7D5FB-75FC-4201-9C36-C85A1726AD48}" sibTransId="{F401B879-B8D0-4126-BAE5-46854A9F80D0}"/>
    <dgm:cxn modelId="{465F389D-9127-49ED-A933-C8F402F5AFD1}" type="presOf" srcId="{A8FD615C-DA6A-42D1-B489-23953049EFD4}" destId="{64DF00CC-818B-4072-8C70-94EF25E33551}" srcOrd="0" destOrd="0" presId="urn:microsoft.com/office/officeart/2008/layout/VerticalCurvedList"/>
    <dgm:cxn modelId="{FC487BA9-20E9-4E12-A3E5-39AD41B82450}" type="presOf" srcId="{FEF1EAA6-61E6-4989-9885-01A80AAB0291}" destId="{C4531CAC-F65B-492A-9E28-AC7C02F3F933}" srcOrd="0" destOrd="0" presId="urn:microsoft.com/office/officeart/2008/layout/VerticalCurvedList"/>
    <dgm:cxn modelId="{D011D9AF-9997-4687-9BE9-B676896D45F6}" type="presOf" srcId="{C3296E38-BB5A-4F4E-BAB3-0F581A2C67A8}" destId="{72DB81A0-9CAD-462D-AE54-416A38766D70}" srcOrd="0" destOrd="0" presId="urn:microsoft.com/office/officeart/2008/layout/VerticalCurvedList"/>
    <dgm:cxn modelId="{746B97D0-85E3-4CCE-9C57-6BFF4BC482B0}" type="presOf" srcId="{F978F05A-551F-43F3-AED9-74D8A4A98994}" destId="{886FEA52-59A0-470A-AD88-2369976EB01E}" srcOrd="0" destOrd="0" presId="urn:microsoft.com/office/officeart/2008/layout/VerticalCurvedList"/>
    <dgm:cxn modelId="{1425E592-0F12-4109-BF7F-BA41D8CE46B3}" type="presParOf" srcId="{886FEA52-59A0-470A-AD88-2369976EB01E}" destId="{6774E5C6-D023-45ED-999A-E6104EFDEC6C}" srcOrd="0" destOrd="0" presId="urn:microsoft.com/office/officeart/2008/layout/VerticalCurvedList"/>
    <dgm:cxn modelId="{CFF13836-2907-4AC0-9D55-48E242BAEB28}" type="presParOf" srcId="{6774E5C6-D023-45ED-999A-E6104EFDEC6C}" destId="{C61EE398-6CB2-4B1F-9E0A-7C311C9710F1}" srcOrd="0" destOrd="0" presId="urn:microsoft.com/office/officeart/2008/layout/VerticalCurvedList"/>
    <dgm:cxn modelId="{4320E695-B1E3-47BA-850B-B200992E5B47}" type="presParOf" srcId="{C61EE398-6CB2-4B1F-9E0A-7C311C9710F1}" destId="{1F2EFFF1-71AC-407C-B043-F6C97ED4C1AF}" srcOrd="0" destOrd="0" presId="urn:microsoft.com/office/officeart/2008/layout/VerticalCurvedList"/>
    <dgm:cxn modelId="{64933657-A92A-4AA6-B212-3FDDCDFD3B9C}" type="presParOf" srcId="{C61EE398-6CB2-4B1F-9E0A-7C311C9710F1}" destId="{3BAD313B-2387-4D88-A32B-934C41C1B167}" srcOrd="1" destOrd="0" presId="urn:microsoft.com/office/officeart/2008/layout/VerticalCurvedList"/>
    <dgm:cxn modelId="{F7806629-08CC-4DF2-8D6D-AD8975B83D79}" type="presParOf" srcId="{C61EE398-6CB2-4B1F-9E0A-7C311C9710F1}" destId="{8C70C87F-41B1-423B-A922-D65C813947FC}" srcOrd="2" destOrd="0" presId="urn:microsoft.com/office/officeart/2008/layout/VerticalCurvedList"/>
    <dgm:cxn modelId="{0E7AAE98-AD5B-40FA-BAF2-66B094F74522}" type="presParOf" srcId="{C61EE398-6CB2-4B1F-9E0A-7C311C9710F1}" destId="{772A5EA2-7EDE-49F3-B2A5-0E111929AC0E}" srcOrd="3" destOrd="0" presId="urn:microsoft.com/office/officeart/2008/layout/VerticalCurvedList"/>
    <dgm:cxn modelId="{E1E00E19-A6FF-4BFE-BC7D-E6A23C0A1E98}" type="presParOf" srcId="{6774E5C6-D023-45ED-999A-E6104EFDEC6C}" destId="{64DF00CC-818B-4072-8C70-94EF25E33551}" srcOrd="1" destOrd="0" presId="urn:microsoft.com/office/officeart/2008/layout/VerticalCurvedList"/>
    <dgm:cxn modelId="{EA7476E2-CFAF-4330-9DCC-CAC4F4EBF1BF}" type="presParOf" srcId="{6774E5C6-D023-45ED-999A-E6104EFDEC6C}" destId="{56B952B8-7131-4857-AAEB-FC961D2597A7}" srcOrd="2" destOrd="0" presId="urn:microsoft.com/office/officeart/2008/layout/VerticalCurvedList"/>
    <dgm:cxn modelId="{B6AB5BB2-3DA8-455E-AA88-E8EA868AD9F8}" type="presParOf" srcId="{56B952B8-7131-4857-AAEB-FC961D2597A7}" destId="{561638E9-3E31-451B-9D80-0225EA6B4415}" srcOrd="0" destOrd="0" presId="urn:microsoft.com/office/officeart/2008/layout/VerticalCurvedList"/>
    <dgm:cxn modelId="{998264A8-9CCE-4B4B-8F5B-63CB855A8722}" type="presParOf" srcId="{6774E5C6-D023-45ED-999A-E6104EFDEC6C}" destId="{C4531CAC-F65B-492A-9E28-AC7C02F3F933}" srcOrd="3" destOrd="0" presId="urn:microsoft.com/office/officeart/2008/layout/VerticalCurvedList"/>
    <dgm:cxn modelId="{48D83FE5-25F5-4691-A9AC-4C351465F5EF}" type="presParOf" srcId="{6774E5C6-D023-45ED-999A-E6104EFDEC6C}" destId="{421F1A02-1345-4F73-86BE-7CDA1F4406C9}" srcOrd="4" destOrd="0" presId="urn:microsoft.com/office/officeart/2008/layout/VerticalCurvedList"/>
    <dgm:cxn modelId="{8788CCC0-71D8-4A10-858B-B99CFEAFCF85}" type="presParOf" srcId="{421F1A02-1345-4F73-86BE-7CDA1F4406C9}" destId="{53C45203-A258-4D7B-822C-477ACE8147DD}" srcOrd="0" destOrd="0" presId="urn:microsoft.com/office/officeart/2008/layout/VerticalCurvedList"/>
    <dgm:cxn modelId="{8BD7B0C8-DDB9-423F-9838-2E45BF27B2BC}" type="presParOf" srcId="{6774E5C6-D023-45ED-999A-E6104EFDEC6C}" destId="{72DB81A0-9CAD-462D-AE54-416A38766D70}" srcOrd="5" destOrd="0" presId="urn:microsoft.com/office/officeart/2008/layout/VerticalCurvedList"/>
    <dgm:cxn modelId="{B6BFAD2F-20CB-4804-91C1-21DBF3B33590}" type="presParOf" srcId="{6774E5C6-D023-45ED-999A-E6104EFDEC6C}" destId="{431FEDBC-BACA-4F8A-8E0D-1A1A902EECF1}" srcOrd="6" destOrd="0" presId="urn:microsoft.com/office/officeart/2008/layout/VerticalCurvedList"/>
    <dgm:cxn modelId="{946ED329-1D48-459A-A98E-7948D613AC10}" type="presParOf" srcId="{431FEDBC-BACA-4F8A-8E0D-1A1A902EECF1}" destId="{2F3C30FD-C5F5-4E52-A4AD-6F076FAB95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78F05A-551F-43F3-AED9-74D8A4A98994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C3296E38-BB5A-4F4E-BAB3-0F581A2C67A8}">
      <dgm:prSet phldrT="[Текст]" custT="1"/>
      <dgm:spPr/>
      <dgm:t>
        <a:bodyPr/>
        <a:lstStyle/>
        <a:p>
          <a:pPr algn="ctr"/>
          <a:r>
            <a:rPr lang="uk-UA" sz="2400" b="1" dirty="0">
              <a:latin typeface="+mn-lt"/>
            </a:rPr>
            <a:t>Інститут модернізації змісту освіти, Український інститут розвитку освіти (національні платформи можливостей підвищення кваліфікації), самоосвіта</a:t>
          </a:r>
        </a:p>
      </dgm:t>
    </dgm:pt>
    <dgm:pt modelId="{BDF7D5FB-75FC-4201-9C36-C85A1726AD48}" type="parTrans" cxnId="{BB614B84-C661-4921-9912-E3F003CFF647}">
      <dgm:prSet/>
      <dgm:spPr/>
      <dgm:t>
        <a:bodyPr/>
        <a:lstStyle/>
        <a:p>
          <a:endParaRPr lang="uk-UA"/>
        </a:p>
      </dgm:t>
    </dgm:pt>
    <dgm:pt modelId="{F401B879-B8D0-4126-BAE5-46854A9F80D0}" type="sibTrans" cxnId="{BB614B84-C661-4921-9912-E3F003CFF647}">
      <dgm:prSet/>
      <dgm:spPr/>
      <dgm:t>
        <a:bodyPr/>
        <a:lstStyle/>
        <a:p>
          <a:endParaRPr lang="uk-UA"/>
        </a:p>
      </dgm:t>
    </dgm:pt>
    <dgm:pt modelId="{A8FD615C-DA6A-42D1-B489-23953049EFD4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dirty="0"/>
            <a:t>ОЗНАЙОМЛЕННЯ З УСПІШНИМИ ПЕДАГОГІЧНИМИ КЕЙСАМИ</a:t>
          </a:r>
        </a:p>
      </dgm:t>
    </dgm:pt>
    <dgm:pt modelId="{29CFC5FF-099B-4E4C-93D0-8F3D543FA024}" type="parTrans" cxnId="{23D37779-3F4A-4DB3-AC48-72B97BFEE0CF}">
      <dgm:prSet/>
      <dgm:spPr/>
      <dgm:t>
        <a:bodyPr/>
        <a:lstStyle/>
        <a:p>
          <a:endParaRPr lang="uk-UA"/>
        </a:p>
      </dgm:t>
    </dgm:pt>
    <dgm:pt modelId="{18896072-D728-4A4B-98EC-26B8A427198F}" type="sibTrans" cxnId="{23D37779-3F4A-4DB3-AC48-72B97BFEE0CF}">
      <dgm:prSet/>
      <dgm:spPr/>
      <dgm:t>
        <a:bodyPr/>
        <a:lstStyle/>
        <a:p>
          <a:endParaRPr lang="uk-UA"/>
        </a:p>
      </dgm:t>
    </dgm:pt>
    <dgm:pt modelId="{FEF1EAA6-61E6-4989-9885-01A80AAB0291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dirty="0"/>
            <a:t>ЗАЛУЧЕНІСТЬ ДО ЛОКАЛЬНИХ, РЕГІОНАЛЬНИХ СПІЛЬНОТ</a:t>
          </a:r>
          <a:r>
            <a:rPr lang="en-US" sz="2400" b="1" dirty="0"/>
            <a:t> </a:t>
          </a:r>
          <a:r>
            <a:rPr lang="uk-UA" sz="2400" b="1" dirty="0"/>
            <a:t> ТА ВСЕУКРАЇНСЬКИХ СПІЛЬНОТ (</a:t>
          </a:r>
          <a:r>
            <a:rPr lang="uk-UA" sz="2400" b="1" dirty="0" err="1"/>
            <a:t>Освіторія</a:t>
          </a:r>
          <a:r>
            <a:rPr lang="uk-UA" sz="2400" b="1" dirty="0"/>
            <a:t>,</a:t>
          </a:r>
          <a:r>
            <a:rPr lang="en-US" sz="2400" b="1" dirty="0"/>
            <a:t> Prometheus</a:t>
          </a:r>
          <a:r>
            <a:rPr lang="uk-UA" sz="2400" b="1" dirty="0"/>
            <a:t>,</a:t>
          </a:r>
          <a:r>
            <a:rPr lang="en-US" sz="2400" b="1" dirty="0"/>
            <a:t> </a:t>
          </a:r>
          <a:r>
            <a:rPr lang="en-US" sz="2400" b="1" dirty="0" err="1"/>
            <a:t>Edkemp</a:t>
          </a:r>
          <a:r>
            <a:rPr lang="uk-UA" sz="2400" b="1" dirty="0"/>
            <a:t>,</a:t>
          </a:r>
          <a:r>
            <a:rPr lang="en-US" sz="2400" b="1" dirty="0"/>
            <a:t> </a:t>
          </a:r>
          <a:r>
            <a:rPr lang="en-US" sz="2400" b="1" dirty="0" err="1"/>
            <a:t>EdEra</a:t>
          </a:r>
          <a:r>
            <a:rPr lang="uk-UA" sz="2400" b="1" dirty="0"/>
            <a:t>)</a:t>
          </a:r>
        </a:p>
      </dgm:t>
    </dgm:pt>
    <dgm:pt modelId="{FAAD8372-CB2C-4F12-9734-0648D700DB15}" type="parTrans" cxnId="{DE4F1B61-5DA1-45A4-B526-0EF1316E80B5}">
      <dgm:prSet/>
      <dgm:spPr/>
      <dgm:t>
        <a:bodyPr/>
        <a:lstStyle/>
        <a:p>
          <a:endParaRPr lang="uk-UA"/>
        </a:p>
      </dgm:t>
    </dgm:pt>
    <dgm:pt modelId="{0DAF2DDA-8356-41AD-82EE-58EAB96B0D9F}" type="sibTrans" cxnId="{DE4F1B61-5DA1-45A4-B526-0EF1316E80B5}">
      <dgm:prSet/>
      <dgm:spPr/>
      <dgm:t>
        <a:bodyPr/>
        <a:lstStyle/>
        <a:p>
          <a:endParaRPr lang="uk-UA"/>
        </a:p>
      </dgm:t>
    </dgm:pt>
    <dgm:pt modelId="{886FEA52-59A0-470A-AD88-2369976EB01E}" type="pres">
      <dgm:prSet presAssocID="{F978F05A-551F-43F3-AED9-74D8A4A98994}" presName="Name0" presStyleCnt="0">
        <dgm:presLayoutVars>
          <dgm:chMax val="7"/>
          <dgm:chPref val="7"/>
          <dgm:dir/>
        </dgm:presLayoutVars>
      </dgm:prSet>
      <dgm:spPr/>
    </dgm:pt>
    <dgm:pt modelId="{6774E5C6-D023-45ED-999A-E6104EFDEC6C}" type="pres">
      <dgm:prSet presAssocID="{F978F05A-551F-43F3-AED9-74D8A4A98994}" presName="Name1" presStyleCnt="0"/>
      <dgm:spPr/>
    </dgm:pt>
    <dgm:pt modelId="{C61EE398-6CB2-4B1F-9E0A-7C311C9710F1}" type="pres">
      <dgm:prSet presAssocID="{F978F05A-551F-43F3-AED9-74D8A4A98994}" presName="cycle" presStyleCnt="0"/>
      <dgm:spPr/>
    </dgm:pt>
    <dgm:pt modelId="{1F2EFFF1-71AC-407C-B043-F6C97ED4C1AF}" type="pres">
      <dgm:prSet presAssocID="{F978F05A-551F-43F3-AED9-74D8A4A98994}" presName="srcNode" presStyleLbl="node1" presStyleIdx="0" presStyleCnt="3"/>
      <dgm:spPr/>
    </dgm:pt>
    <dgm:pt modelId="{3BAD313B-2387-4D88-A32B-934C41C1B167}" type="pres">
      <dgm:prSet presAssocID="{F978F05A-551F-43F3-AED9-74D8A4A98994}" presName="conn" presStyleLbl="parChTrans1D2" presStyleIdx="0" presStyleCnt="1"/>
      <dgm:spPr/>
    </dgm:pt>
    <dgm:pt modelId="{8C70C87F-41B1-423B-A922-D65C813947FC}" type="pres">
      <dgm:prSet presAssocID="{F978F05A-551F-43F3-AED9-74D8A4A98994}" presName="extraNode" presStyleLbl="node1" presStyleIdx="0" presStyleCnt="3"/>
      <dgm:spPr/>
    </dgm:pt>
    <dgm:pt modelId="{772A5EA2-7EDE-49F3-B2A5-0E111929AC0E}" type="pres">
      <dgm:prSet presAssocID="{F978F05A-551F-43F3-AED9-74D8A4A98994}" presName="dstNode" presStyleLbl="node1" presStyleIdx="0" presStyleCnt="3"/>
      <dgm:spPr/>
    </dgm:pt>
    <dgm:pt modelId="{64DF00CC-818B-4072-8C70-94EF25E33551}" type="pres">
      <dgm:prSet presAssocID="{A8FD615C-DA6A-42D1-B489-23953049EFD4}" presName="text_1" presStyleLbl="node1" presStyleIdx="0" presStyleCnt="3" custLinFactNeighborX="1156" custLinFactNeighborY="5873">
        <dgm:presLayoutVars>
          <dgm:bulletEnabled val="1"/>
        </dgm:presLayoutVars>
      </dgm:prSet>
      <dgm:spPr/>
    </dgm:pt>
    <dgm:pt modelId="{56B952B8-7131-4857-AAEB-FC961D2597A7}" type="pres">
      <dgm:prSet presAssocID="{A8FD615C-DA6A-42D1-B489-23953049EFD4}" presName="accent_1" presStyleCnt="0"/>
      <dgm:spPr/>
    </dgm:pt>
    <dgm:pt modelId="{561638E9-3E31-451B-9D80-0225EA6B4415}" type="pres">
      <dgm:prSet presAssocID="{A8FD615C-DA6A-42D1-B489-23953049EFD4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531CAC-F65B-492A-9E28-AC7C02F3F933}" type="pres">
      <dgm:prSet presAssocID="{FEF1EAA6-61E6-4989-9885-01A80AAB0291}" presName="text_2" presStyleLbl="node1" presStyleIdx="1" presStyleCnt="3" custLinFactNeighborX="-613" custLinFactNeighborY="1463">
        <dgm:presLayoutVars>
          <dgm:bulletEnabled val="1"/>
        </dgm:presLayoutVars>
      </dgm:prSet>
      <dgm:spPr/>
    </dgm:pt>
    <dgm:pt modelId="{421F1A02-1345-4F73-86BE-7CDA1F4406C9}" type="pres">
      <dgm:prSet presAssocID="{FEF1EAA6-61E6-4989-9885-01A80AAB0291}" presName="accent_2" presStyleCnt="0"/>
      <dgm:spPr/>
    </dgm:pt>
    <dgm:pt modelId="{53C45203-A258-4D7B-822C-477ACE8147DD}" type="pres">
      <dgm:prSet presAssocID="{FEF1EAA6-61E6-4989-9885-01A80AAB0291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DB81A0-9CAD-462D-AE54-416A38766D70}" type="pres">
      <dgm:prSet presAssocID="{C3296E38-BB5A-4F4E-BAB3-0F581A2C67A8}" presName="text_3" presStyleLbl="node1" presStyleIdx="2" presStyleCnt="3" custLinFactNeighborX="5491" custLinFactNeighborY="28247">
        <dgm:presLayoutVars>
          <dgm:bulletEnabled val="1"/>
        </dgm:presLayoutVars>
      </dgm:prSet>
      <dgm:spPr/>
    </dgm:pt>
    <dgm:pt modelId="{431FEDBC-BACA-4F8A-8E0D-1A1A902EECF1}" type="pres">
      <dgm:prSet presAssocID="{C3296E38-BB5A-4F4E-BAB3-0F581A2C67A8}" presName="accent_3" presStyleCnt="0"/>
      <dgm:spPr/>
    </dgm:pt>
    <dgm:pt modelId="{2F3C30FD-C5F5-4E52-A4AD-6F076FAB95CD}" type="pres">
      <dgm:prSet presAssocID="{C3296E38-BB5A-4F4E-BAB3-0F581A2C67A8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EA59D00-5C2F-41C4-A0FA-DB49C24B7AD9}" type="presOf" srcId="{A8FD615C-DA6A-42D1-B489-23953049EFD4}" destId="{64DF00CC-818B-4072-8C70-94EF25E33551}" srcOrd="0" destOrd="0" presId="urn:microsoft.com/office/officeart/2008/layout/VerticalCurvedList"/>
    <dgm:cxn modelId="{DE4F1B61-5DA1-45A4-B526-0EF1316E80B5}" srcId="{F978F05A-551F-43F3-AED9-74D8A4A98994}" destId="{FEF1EAA6-61E6-4989-9885-01A80AAB0291}" srcOrd="1" destOrd="0" parTransId="{FAAD8372-CB2C-4F12-9734-0648D700DB15}" sibTransId="{0DAF2DDA-8356-41AD-82EE-58EAB96B0D9F}"/>
    <dgm:cxn modelId="{A284A668-CC21-4210-A670-0FBB493A34B5}" type="presOf" srcId="{FEF1EAA6-61E6-4989-9885-01A80AAB0291}" destId="{C4531CAC-F65B-492A-9E28-AC7C02F3F933}" srcOrd="0" destOrd="0" presId="urn:microsoft.com/office/officeart/2008/layout/VerticalCurvedList"/>
    <dgm:cxn modelId="{E536E455-81B0-4135-B6D3-B4AA7AA2F3CE}" type="presOf" srcId="{18896072-D728-4A4B-98EC-26B8A427198F}" destId="{3BAD313B-2387-4D88-A32B-934C41C1B167}" srcOrd="0" destOrd="0" presId="urn:microsoft.com/office/officeart/2008/layout/VerticalCurvedList"/>
    <dgm:cxn modelId="{23D37779-3F4A-4DB3-AC48-72B97BFEE0CF}" srcId="{F978F05A-551F-43F3-AED9-74D8A4A98994}" destId="{A8FD615C-DA6A-42D1-B489-23953049EFD4}" srcOrd="0" destOrd="0" parTransId="{29CFC5FF-099B-4E4C-93D0-8F3D543FA024}" sibTransId="{18896072-D728-4A4B-98EC-26B8A427198F}"/>
    <dgm:cxn modelId="{BB614B84-C661-4921-9912-E3F003CFF647}" srcId="{F978F05A-551F-43F3-AED9-74D8A4A98994}" destId="{C3296E38-BB5A-4F4E-BAB3-0F581A2C67A8}" srcOrd="2" destOrd="0" parTransId="{BDF7D5FB-75FC-4201-9C36-C85A1726AD48}" sibTransId="{F401B879-B8D0-4126-BAE5-46854A9F80D0}"/>
    <dgm:cxn modelId="{05B62B8E-BAEF-4745-A029-C43FEA5EAD53}" type="presOf" srcId="{F978F05A-551F-43F3-AED9-74D8A4A98994}" destId="{886FEA52-59A0-470A-AD88-2369976EB01E}" srcOrd="0" destOrd="0" presId="urn:microsoft.com/office/officeart/2008/layout/VerticalCurvedList"/>
    <dgm:cxn modelId="{44DD5FE6-1CB5-4447-B9B9-E36FFCADB867}" type="presOf" srcId="{C3296E38-BB5A-4F4E-BAB3-0F581A2C67A8}" destId="{72DB81A0-9CAD-462D-AE54-416A38766D70}" srcOrd="0" destOrd="0" presId="urn:microsoft.com/office/officeart/2008/layout/VerticalCurvedList"/>
    <dgm:cxn modelId="{FDEC1E6E-BE09-4C64-A611-99833706CE7C}" type="presParOf" srcId="{886FEA52-59A0-470A-AD88-2369976EB01E}" destId="{6774E5C6-D023-45ED-999A-E6104EFDEC6C}" srcOrd="0" destOrd="0" presId="urn:microsoft.com/office/officeart/2008/layout/VerticalCurvedList"/>
    <dgm:cxn modelId="{387074F5-F643-4400-8008-8390F9AC474E}" type="presParOf" srcId="{6774E5C6-D023-45ED-999A-E6104EFDEC6C}" destId="{C61EE398-6CB2-4B1F-9E0A-7C311C9710F1}" srcOrd="0" destOrd="0" presId="urn:microsoft.com/office/officeart/2008/layout/VerticalCurvedList"/>
    <dgm:cxn modelId="{68C9B645-BA15-4881-AC6A-5BD680D72542}" type="presParOf" srcId="{C61EE398-6CB2-4B1F-9E0A-7C311C9710F1}" destId="{1F2EFFF1-71AC-407C-B043-F6C97ED4C1AF}" srcOrd="0" destOrd="0" presId="urn:microsoft.com/office/officeart/2008/layout/VerticalCurvedList"/>
    <dgm:cxn modelId="{EE811AA9-7FAF-4777-B754-5479711EADC4}" type="presParOf" srcId="{C61EE398-6CB2-4B1F-9E0A-7C311C9710F1}" destId="{3BAD313B-2387-4D88-A32B-934C41C1B167}" srcOrd="1" destOrd="0" presId="urn:microsoft.com/office/officeart/2008/layout/VerticalCurvedList"/>
    <dgm:cxn modelId="{C8C09830-B2ED-4A7E-A5DF-64A8F922EC38}" type="presParOf" srcId="{C61EE398-6CB2-4B1F-9E0A-7C311C9710F1}" destId="{8C70C87F-41B1-423B-A922-D65C813947FC}" srcOrd="2" destOrd="0" presId="urn:microsoft.com/office/officeart/2008/layout/VerticalCurvedList"/>
    <dgm:cxn modelId="{303CC3D2-74D7-4200-B06D-20FED5A782B6}" type="presParOf" srcId="{C61EE398-6CB2-4B1F-9E0A-7C311C9710F1}" destId="{772A5EA2-7EDE-49F3-B2A5-0E111929AC0E}" srcOrd="3" destOrd="0" presId="urn:microsoft.com/office/officeart/2008/layout/VerticalCurvedList"/>
    <dgm:cxn modelId="{2D13B97E-0AF3-45B1-B980-8B603C1AE3D4}" type="presParOf" srcId="{6774E5C6-D023-45ED-999A-E6104EFDEC6C}" destId="{64DF00CC-818B-4072-8C70-94EF25E33551}" srcOrd="1" destOrd="0" presId="urn:microsoft.com/office/officeart/2008/layout/VerticalCurvedList"/>
    <dgm:cxn modelId="{3A60D620-C2CA-4B93-B0AD-D05C6187E48C}" type="presParOf" srcId="{6774E5C6-D023-45ED-999A-E6104EFDEC6C}" destId="{56B952B8-7131-4857-AAEB-FC961D2597A7}" srcOrd="2" destOrd="0" presId="urn:microsoft.com/office/officeart/2008/layout/VerticalCurvedList"/>
    <dgm:cxn modelId="{26BDAB0A-6A08-48EA-9A2E-DE8825479BAD}" type="presParOf" srcId="{56B952B8-7131-4857-AAEB-FC961D2597A7}" destId="{561638E9-3E31-451B-9D80-0225EA6B4415}" srcOrd="0" destOrd="0" presId="urn:microsoft.com/office/officeart/2008/layout/VerticalCurvedList"/>
    <dgm:cxn modelId="{1E584751-233E-4CFF-A864-5A2F9682C2AC}" type="presParOf" srcId="{6774E5C6-D023-45ED-999A-E6104EFDEC6C}" destId="{C4531CAC-F65B-492A-9E28-AC7C02F3F933}" srcOrd="3" destOrd="0" presId="urn:microsoft.com/office/officeart/2008/layout/VerticalCurvedList"/>
    <dgm:cxn modelId="{B500B73D-3DF5-458C-B148-DC28170F1C28}" type="presParOf" srcId="{6774E5C6-D023-45ED-999A-E6104EFDEC6C}" destId="{421F1A02-1345-4F73-86BE-7CDA1F4406C9}" srcOrd="4" destOrd="0" presId="urn:microsoft.com/office/officeart/2008/layout/VerticalCurvedList"/>
    <dgm:cxn modelId="{D3CBD008-616C-40AC-9F7E-D8EEC12EBB87}" type="presParOf" srcId="{421F1A02-1345-4F73-86BE-7CDA1F4406C9}" destId="{53C45203-A258-4D7B-822C-477ACE8147DD}" srcOrd="0" destOrd="0" presId="urn:microsoft.com/office/officeart/2008/layout/VerticalCurvedList"/>
    <dgm:cxn modelId="{66C6054B-9523-4C4A-A780-B9F9FB7A8C13}" type="presParOf" srcId="{6774E5C6-D023-45ED-999A-E6104EFDEC6C}" destId="{72DB81A0-9CAD-462D-AE54-416A38766D70}" srcOrd="5" destOrd="0" presId="urn:microsoft.com/office/officeart/2008/layout/VerticalCurvedList"/>
    <dgm:cxn modelId="{026125A5-B1BA-479B-B277-3626839D713A}" type="presParOf" srcId="{6774E5C6-D023-45ED-999A-E6104EFDEC6C}" destId="{431FEDBC-BACA-4F8A-8E0D-1A1A902EECF1}" srcOrd="6" destOrd="0" presId="urn:microsoft.com/office/officeart/2008/layout/VerticalCurvedList"/>
    <dgm:cxn modelId="{D566DFE4-E19B-4AC1-8EB4-09E18CCACAAB}" type="presParOf" srcId="{431FEDBC-BACA-4F8A-8E0D-1A1A902EECF1}" destId="{2F3C30FD-C5F5-4E52-A4AD-6F076FAB95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A370C0-8F23-4A57-84D0-904B8FB33B14}" type="doc">
      <dgm:prSet loTypeId="urn:microsoft.com/office/officeart/2005/8/layout/gear1" loCatId="process" qsTypeId="urn:microsoft.com/office/officeart/2005/8/quickstyle/3d3" qsCatId="3D" csTypeId="urn:microsoft.com/office/officeart/2005/8/colors/accent5_4" csCatId="accent5" phldr="1"/>
      <dgm:spPr/>
    </dgm:pt>
    <dgm:pt modelId="{9578C87E-1693-4617-A3F0-78CED61CA8F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dirty="0">
            <a:latin typeface="+mn-lt"/>
          </a:endParaRPr>
        </a:p>
      </dgm:t>
    </dgm:pt>
    <dgm:pt modelId="{5653C612-046F-4E65-9680-933F4DD629E8}" type="par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94C2082-64D5-4882-8AE4-CBC06965189B}" type="sib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5B5BBC62-C3B4-41B2-9DBD-F283AAB359C5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dirty="0">
            <a:latin typeface="+mn-lt"/>
          </a:endParaRPr>
        </a:p>
      </dgm:t>
    </dgm:pt>
    <dgm:pt modelId="{F303D9F1-EB63-4078-9C61-1A426377BFD9}" type="par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F553C35-64ED-4ABC-9E9E-DACDF60A3A6D}" type="sib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76CE52A-1E89-42C5-8A26-FB321C889C9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dirty="0">
            <a:latin typeface="+mn-lt"/>
          </a:endParaRPr>
        </a:p>
      </dgm:t>
    </dgm:pt>
    <dgm:pt modelId="{787E6D0F-5934-42F0-B6D2-0260CE0F0126}" type="par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EC66FA76-9377-43DA-A15A-88E8E9489D9A}" type="sib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CAD6176F-E1B4-40EE-9A50-9B9B9754C590}" type="pres">
      <dgm:prSet presAssocID="{E3A370C0-8F23-4A57-84D0-904B8FB33B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2F48B9-45CB-4146-9E0D-1934C846FBEA}" type="pres">
      <dgm:prSet presAssocID="{9578C87E-1693-4617-A3F0-78CED61CA8F4}" presName="gear1" presStyleLbl="node1" presStyleIdx="0" presStyleCnt="3" custLinFactNeighborX="64" custLinFactNeighborY="1027">
        <dgm:presLayoutVars>
          <dgm:chMax val="1"/>
          <dgm:bulletEnabled val="1"/>
        </dgm:presLayoutVars>
      </dgm:prSet>
      <dgm:spPr/>
    </dgm:pt>
    <dgm:pt modelId="{C3631355-EDA5-4637-945F-78790D58800E}" type="pres">
      <dgm:prSet presAssocID="{9578C87E-1693-4617-A3F0-78CED61CA8F4}" presName="gear1srcNode" presStyleLbl="node1" presStyleIdx="0" presStyleCnt="3"/>
      <dgm:spPr/>
    </dgm:pt>
    <dgm:pt modelId="{7B3CE53D-9ABB-46F0-B1E0-FA8D29B08E82}" type="pres">
      <dgm:prSet presAssocID="{9578C87E-1693-4617-A3F0-78CED61CA8F4}" presName="gear1dstNode" presStyleLbl="node1" presStyleIdx="0" presStyleCnt="3"/>
      <dgm:spPr/>
    </dgm:pt>
    <dgm:pt modelId="{52EA010F-4566-4260-803B-A52B23AB7991}" type="pres">
      <dgm:prSet presAssocID="{5B5BBC62-C3B4-41B2-9DBD-F283AAB359C5}" presName="gear2" presStyleLbl="node1" presStyleIdx="1" presStyleCnt="3" custScaleX="120330">
        <dgm:presLayoutVars>
          <dgm:chMax val="1"/>
          <dgm:bulletEnabled val="1"/>
        </dgm:presLayoutVars>
      </dgm:prSet>
      <dgm:spPr/>
    </dgm:pt>
    <dgm:pt modelId="{BA6F235A-6AA0-4F08-BD51-D98E066B7386}" type="pres">
      <dgm:prSet presAssocID="{5B5BBC62-C3B4-41B2-9DBD-F283AAB359C5}" presName="gear2srcNode" presStyleLbl="node1" presStyleIdx="1" presStyleCnt="3"/>
      <dgm:spPr/>
    </dgm:pt>
    <dgm:pt modelId="{C3639DA5-DC28-4BD9-B2CC-F335E96912BC}" type="pres">
      <dgm:prSet presAssocID="{5B5BBC62-C3B4-41B2-9DBD-F283AAB359C5}" presName="gear2dstNode" presStyleLbl="node1" presStyleIdx="1" presStyleCnt="3"/>
      <dgm:spPr/>
    </dgm:pt>
    <dgm:pt modelId="{A6541F4F-29E5-450B-A1BE-08AF34EBBF51}" type="pres">
      <dgm:prSet presAssocID="{776CE52A-1E89-42C5-8A26-FB321C889C94}" presName="gear3" presStyleLbl="node1" presStyleIdx="2" presStyleCnt="3"/>
      <dgm:spPr/>
    </dgm:pt>
    <dgm:pt modelId="{CA6B7097-AE94-41DA-90E8-852D27E42A2B}" type="pres">
      <dgm:prSet presAssocID="{776CE52A-1E89-42C5-8A26-FB321C889C9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8427AE6-95B1-469B-808A-997B9E9DFDD5}" type="pres">
      <dgm:prSet presAssocID="{776CE52A-1E89-42C5-8A26-FB321C889C94}" presName="gear3srcNode" presStyleLbl="node1" presStyleIdx="2" presStyleCnt="3"/>
      <dgm:spPr/>
    </dgm:pt>
    <dgm:pt modelId="{28097E9F-A515-4D98-A03B-494B94D6321E}" type="pres">
      <dgm:prSet presAssocID="{776CE52A-1E89-42C5-8A26-FB321C889C94}" presName="gear3dstNode" presStyleLbl="node1" presStyleIdx="2" presStyleCnt="3"/>
      <dgm:spPr/>
    </dgm:pt>
    <dgm:pt modelId="{F751330A-65EE-4F18-99FA-B396294D17CD}" type="pres">
      <dgm:prSet presAssocID="{794C2082-64D5-4882-8AE4-CBC06965189B}" presName="connector1" presStyleLbl="sibTrans2D1" presStyleIdx="0" presStyleCnt="3"/>
      <dgm:spPr/>
    </dgm:pt>
    <dgm:pt modelId="{C6D14047-C886-47BD-A69D-F7C3FFB2C7BD}" type="pres">
      <dgm:prSet presAssocID="{7F553C35-64ED-4ABC-9E9E-DACDF60A3A6D}" presName="connector2" presStyleLbl="sibTrans2D1" presStyleIdx="1" presStyleCnt="3"/>
      <dgm:spPr/>
    </dgm:pt>
    <dgm:pt modelId="{CEE99C4B-4985-4587-9747-835E2F5585AF}" type="pres">
      <dgm:prSet presAssocID="{EC66FA76-9377-43DA-A15A-88E8E9489D9A}" presName="connector3" presStyleLbl="sibTrans2D1" presStyleIdx="2" presStyleCnt="3"/>
      <dgm:spPr/>
    </dgm:pt>
  </dgm:ptLst>
  <dgm:cxnLst>
    <dgm:cxn modelId="{B9C27513-8B42-4783-9BAA-F3246804A2F6}" type="presOf" srcId="{E3A370C0-8F23-4A57-84D0-904B8FB33B14}" destId="{CAD6176F-E1B4-40EE-9A50-9B9B9754C590}" srcOrd="0" destOrd="0" presId="urn:microsoft.com/office/officeart/2005/8/layout/gear1"/>
    <dgm:cxn modelId="{3DF8FE21-D2FF-4D90-B6F9-52D033DC24FD}" type="presOf" srcId="{776CE52A-1E89-42C5-8A26-FB321C889C94}" destId="{CA6B7097-AE94-41DA-90E8-852D27E42A2B}" srcOrd="1" destOrd="0" presId="urn:microsoft.com/office/officeart/2005/8/layout/gear1"/>
    <dgm:cxn modelId="{9F363929-4369-49DE-B675-CE42AF747F97}" type="presOf" srcId="{7F553C35-64ED-4ABC-9E9E-DACDF60A3A6D}" destId="{C6D14047-C886-47BD-A69D-F7C3FFB2C7BD}" srcOrd="0" destOrd="0" presId="urn:microsoft.com/office/officeart/2005/8/layout/gear1"/>
    <dgm:cxn modelId="{15124C61-CEA8-4310-B6D1-AC5EE8778DAE}" srcId="{E3A370C0-8F23-4A57-84D0-904B8FB33B14}" destId="{9578C87E-1693-4617-A3F0-78CED61CA8F4}" srcOrd="0" destOrd="0" parTransId="{5653C612-046F-4E65-9680-933F4DD629E8}" sibTransId="{794C2082-64D5-4882-8AE4-CBC06965189B}"/>
    <dgm:cxn modelId="{3340EF6B-6F53-4794-8794-500167BB58A4}" type="presOf" srcId="{776CE52A-1E89-42C5-8A26-FB321C889C94}" destId="{C8427AE6-95B1-469B-808A-997B9E9DFDD5}" srcOrd="2" destOrd="0" presId="urn:microsoft.com/office/officeart/2005/8/layout/gear1"/>
    <dgm:cxn modelId="{DB234754-FF13-48E5-AFB1-9BE3F4D76B85}" srcId="{E3A370C0-8F23-4A57-84D0-904B8FB33B14}" destId="{5B5BBC62-C3B4-41B2-9DBD-F283AAB359C5}" srcOrd="1" destOrd="0" parTransId="{F303D9F1-EB63-4078-9C61-1A426377BFD9}" sibTransId="{7F553C35-64ED-4ABC-9E9E-DACDF60A3A6D}"/>
    <dgm:cxn modelId="{23982757-B585-475E-B521-3F0D662F689D}" type="presOf" srcId="{776CE52A-1E89-42C5-8A26-FB321C889C94}" destId="{A6541F4F-29E5-450B-A1BE-08AF34EBBF51}" srcOrd="0" destOrd="0" presId="urn:microsoft.com/office/officeart/2005/8/layout/gear1"/>
    <dgm:cxn modelId="{7513B879-D4F1-474F-96B5-2E41E40B6441}" type="presOf" srcId="{5B5BBC62-C3B4-41B2-9DBD-F283AAB359C5}" destId="{C3639DA5-DC28-4BD9-B2CC-F335E96912BC}" srcOrd="2" destOrd="0" presId="urn:microsoft.com/office/officeart/2005/8/layout/gear1"/>
    <dgm:cxn modelId="{9CCD289A-A784-4021-ACF5-F484B577905D}" type="presOf" srcId="{776CE52A-1E89-42C5-8A26-FB321C889C94}" destId="{28097E9F-A515-4D98-A03B-494B94D6321E}" srcOrd="3" destOrd="0" presId="urn:microsoft.com/office/officeart/2005/8/layout/gear1"/>
    <dgm:cxn modelId="{BDF4829B-4FD8-4DD7-B0E5-2BF56F336DA4}" type="presOf" srcId="{9578C87E-1693-4617-A3F0-78CED61CA8F4}" destId="{C3631355-EDA5-4637-945F-78790D58800E}" srcOrd="1" destOrd="0" presId="urn:microsoft.com/office/officeart/2005/8/layout/gear1"/>
    <dgm:cxn modelId="{11F65A9D-2C92-4145-9465-5528857B1B5B}" type="presOf" srcId="{9578C87E-1693-4617-A3F0-78CED61CA8F4}" destId="{212F48B9-45CB-4146-9E0D-1934C846FBEA}" srcOrd="0" destOrd="0" presId="urn:microsoft.com/office/officeart/2005/8/layout/gear1"/>
    <dgm:cxn modelId="{109620A3-790B-4869-B07A-1D227CBE2525}" type="presOf" srcId="{794C2082-64D5-4882-8AE4-CBC06965189B}" destId="{F751330A-65EE-4F18-99FA-B396294D17CD}" srcOrd="0" destOrd="0" presId="urn:microsoft.com/office/officeart/2005/8/layout/gear1"/>
    <dgm:cxn modelId="{E71688A3-64BF-4722-B86E-EDBE147AEAA9}" type="presOf" srcId="{EC66FA76-9377-43DA-A15A-88E8E9489D9A}" destId="{CEE99C4B-4985-4587-9747-835E2F5585AF}" srcOrd="0" destOrd="0" presId="urn:microsoft.com/office/officeart/2005/8/layout/gear1"/>
    <dgm:cxn modelId="{30578BA8-8AE7-4ABE-AD20-1FBFDA97FD56}" srcId="{E3A370C0-8F23-4A57-84D0-904B8FB33B14}" destId="{776CE52A-1E89-42C5-8A26-FB321C889C94}" srcOrd="2" destOrd="0" parTransId="{787E6D0F-5934-42F0-B6D2-0260CE0F0126}" sibTransId="{EC66FA76-9377-43DA-A15A-88E8E9489D9A}"/>
    <dgm:cxn modelId="{F3284BB7-9C57-4F4E-84A0-2ED6BA112865}" type="presOf" srcId="{5B5BBC62-C3B4-41B2-9DBD-F283AAB359C5}" destId="{BA6F235A-6AA0-4F08-BD51-D98E066B7386}" srcOrd="1" destOrd="0" presId="urn:microsoft.com/office/officeart/2005/8/layout/gear1"/>
    <dgm:cxn modelId="{3F8253C1-EA5C-41B6-96FA-365B5FCFB548}" type="presOf" srcId="{5B5BBC62-C3B4-41B2-9DBD-F283AAB359C5}" destId="{52EA010F-4566-4260-803B-A52B23AB7991}" srcOrd="0" destOrd="0" presId="urn:microsoft.com/office/officeart/2005/8/layout/gear1"/>
    <dgm:cxn modelId="{83E88ACF-16D7-4DB9-B00C-A79578B84A46}" type="presOf" srcId="{9578C87E-1693-4617-A3F0-78CED61CA8F4}" destId="{7B3CE53D-9ABB-46F0-B1E0-FA8D29B08E82}" srcOrd="2" destOrd="0" presId="urn:microsoft.com/office/officeart/2005/8/layout/gear1"/>
    <dgm:cxn modelId="{DD493FCE-369C-4521-926B-E93F240C7232}" type="presParOf" srcId="{CAD6176F-E1B4-40EE-9A50-9B9B9754C590}" destId="{212F48B9-45CB-4146-9E0D-1934C846FBEA}" srcOrd="0" destOrd="0" presId="urn:microsoft.com/office/officeart/2005/8/layout/gear1"/>
    <dgm:cxn modelId="{109EC6C3-0679-4061-B005-62D15FBBE2C3}" type="presParOf" srcId="{CAD6176F-E1B4-40EE-9A50-9B9B9754C590}" destId="{C3631355-EDA5-4637-945F-78790D58800E}" srcOrd="1" destOrd="0" presId="urn:microsoft.com/office/officeart/2005/8/layout/gear1"/>
    <dgm:cxn modelId="{A0FEA830-68C0-4A2F-A69C-51C5FB5AD157}" type="presParOf" srcId="{CAD6176F-E1B4-40EE-9A50-9B9B9754C590}" destId="{7B3CE53D-9ABB-46F0-B1E0-FA8D29B08E82}" srcOrd="2" destOrd="0" presId="urn:microsoft.com/office/officeart/2005/8/layout/gear1"/>
    <dgm:cxn modelId="{5D437FBE-0E8B-4831-9C30-1CDA5AACEFB7}" type="presParOf" srcId="{CAD6176F-E1B4-40EE-9A50-9B9B9754C590}" destId="{52EA010F-4566-4260-803B-A52B23AB7991}" srcOrd="3" destOrd="0" presId="urn:microsoft.com/office/officeart/2005/8/layout/gear1"/>
    <dgm:cxn modelId="{FAE258FC-CF20-4152-8D91-9723548F80D5}" type="presParOf" srcId="{CAD6176F-E1B4-40EE-9A50-9B9B9754C590}" destId="{BA6F235A-6AA0-4F08-BD51-D98E066B7386}" srcOrd="4" destOrd="0" presId="urn:microsoft.com/office/officeart/2005/8/layout/gear1"/>
    <dgm:cxn modelId="{FEA13559-3F4A-4B97-8F84-2CF1DD181F94}" type="presParOf" srcId="{CAD6176F-E1B4-40EE-9A50-9B9B9754C590}" destId="{C3639DA5-DC28-4BD9-B2CC-F335E96912BC}" srcOrd="5" destOrd="0" presId="urn:microsoft.com/office/officeart/2005/8/layout/gear1"/>
    <dgm:cxn modelId="{F2FF6D27-C5B3-4040-A343-28151E3A3F66}" type="presParOf" srcId="{CAD6176F-E1B4-40EE-9A50-9B9B9754C590}" destId="{A6541F4F-29E5-450B-A1BE-08AF34EBBF51}" srcOrd="6" destOrd="0" presId="urn:microsoft.com/office/officeart/2005/8/layout/gear1"/>
    <dgm:cxn modelId="{5BC6DC47-0B7E-432A-9783-9FA341201988}" type="presParOf" srcId="{CAD6176F-E1B4-40EE-9A50-9B9B9754C590}" destId="{CA6B7097-AE94-41DA-90E8-852D27E42A2B}" srcOrd="7" destOrd="0" presId="urn:microsoft.com/office/officeart/2005/8/layout/gear1"/>
    <dgm:cxn modelId="{F72B2068-817F-456E-8AE6-932A842F76CA}" type="presParOf" srcId="{CAD6176F-E1B4-40EE-9A50-9B9B9754C590}" destId="{C8427AE6-95B1-469B-808A-997B9E9DFDD5}" srcOrd="8" destOrd="0" presId="urn:microsoft.com/office/officeart/2005/8/layout/gear1"/>
    <dgm:cxn modelId="{F6FE0F2D-36B2-428E-87E0-DF9C0EDA1E8E}" type="presParOf" srcId="{CAD6176F-E1B4-40EE-9A50-9B9B9754C590}" destId="{28097E9F-A515-4D98-A03B-494B94D6321E}" srcOrd="9" destOrd="0" presId="urn:microsoft.com/office/officeart/2005/8/layout/gear1"/>
    <dgm:cxn modelId="{F404270C-F7D0-45AD-87E8-6450E1699C77}" type="presParOf" srcId="{CAD6176F-E1B4-40EE-9A50-9B9B9754C590}" destId="{F751330A-65EE-4F18-99FA-B396294D17CD}" srcOrd="10" destOrd="0" presId="urn:microsoft.com/office/officeart/2005/8/layout/gear1"/>
    <dgm:cxn modelId="{BEA16D6F-1239-494B-8C11-0665118E533C}" type="presParOf" srcId="{CAD6176F-E1B4-40EE-9A50-9B9B9754C590}" destId="{C6D14047-C886-47BD-A69D-F7C3FFB2C7BD}" srcOrd="11" destOrd="0" presId="urn:microsoft.com/office/officeart/2005/8/layout/gear1"/>
    <dgm:cxn modelId="{78E4C75C-9C94-4DFE-92AE-0686EC14EB1B}" type="presParOf" srcId="{CAD6176F-E1B4-40EE-9A50-9B9B9754C590}" destId="{CEE99C4B-4985-4587-9747-835E2F5585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D313B-2387-4D88-A32B-934C41C1B167}">
      <dsp:nvSpPr>
        <dsp:cNvPr id="0" name=""/>
        <dsp:cNvSpPr/>
      </dsp:nvSpPr>
      <dsp:spPr>
        <a:xfrm>
          <a:off x="-6562762" y="-1003660"/>
          <a:ext cx="7811164" cy="7811164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F00CC-818B-4072-8C70-94EF25E33551}">
      <dsp:nvSpPr>
        <dsp:cNvPr id="0" name=""/>
        <dsp:cNvSpPr/>
      </dsp:nvSpPr>
      <dsp:spPr>
        <a:xfrm>
          <a:off x="653261" y="433324"/>
          <a:ext cx="9036358" cy="8928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1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kern="1200" dirty="0"/>
            <a:t>ЗАКОН УКРАЇНИ «ПРО ОСВІТУ» (2017 р.)</a:t>
          </a:r>
        </a:p>
      </dsp:txBody>
      <dsp:txXfrm>
        <a:off x="653261" y="433324"/>
        <a:ext cx="9036358" cy="892863"/>
      </dsp:txXfrm>
    </dsp:sp>
    <dsp:sp modelId="{561638E9-3E31-451B-9D80-0225EA6B4415}">
      <dsp:nvSpPr>
        <dsp:cNvPr id="0" name=""/>
        <dsp:cNvSpPr/>
      </dsp:nvSpPr>
      <dsp:spPr>
        <a:xfrm>
          <a:off x="95222" y="334591"/>
          <a:ext cx="1116079" cy="111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531CAC-F65B-492A-9E28-AC7C02F3F933}">
      <dsp:nvSpPr>
        <dsp:cNvPr id="0" name=""/>
        <dsp:cNvSpPr/>
      </dsp:nvSpPr>
      <dsp:spPr>
        <a:xfrm>
          <a:off x="1165160" y="1785726"/>
          <a:ext cx="8524459" cy="8928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1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uk-UA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kern="1200" dirty="0"/>
            <a:t>ЗАКОН УКРАЇНИ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0" kern="1200" dirty="0"/>
            <a:t>«ПРО ПОВНУ ЗАГАЛЬНУ СЕРЕДНЮ ОСВІТУ» (2020 р.)</a:t>
          </a:r>
          <a:endParaRPr lang="uk-UA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kern="1200" dirty="0"/>
        </a:p>
      </dsp:txBody>
      <dsp:txXfrm>
        <a:off x="1165160" y="1785726"/>
        <a:ext cx="8524459" cy="892863"/>
      </dsp:txXfrm>
    </dsp:sp>
    <dsp:sp modelId="{53C45203-A258-4D7B-822C-477ACE8147DD}">
      <dsp:nvSpPr>
        <dsp:cNvPr id="0" name=""/>
        <dsp:cNvSpPr/>
      </dsp:nvSpPr>
      <dsp:spPr>
        <a:xfrm>
          <a:off x="607121" y="1674118"/>
          <a:ext cx="1116079" cy="111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DB81A0-9CAD-462D-AE54-416A38766D70}">
      <dsp:nvSpPr>
        <dsp:cNvPr id="0" name=""/>
        <dsp:cNvSpPr/>
      </dsp:nvSpPr>
      <dsp:spPr>
        <a:xfrm>
          <a:off x="1247826" y="3203628"/>
          <a:ext cx="8524459" cy="8928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1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+mn-lt"/>
            </a:rPr>
            <a:t>КОНЦЕПЦІЯ НОВОЇ УКРАЇНСЬКОЇ ШКОЛИ (2016 р.) </a:t>
          </a:r>
        </a:p>
      </dsp:txBody>
      <dsp:txXfrm>
        <a:off x="1247826" y="3203628"/>
        <a:ext cx="8524459" cy="892863"/>
      </dsp:txXfrm>
    </dsp:sp>
    <dsp:sp modelId="{2F3C30FD-C5F5-4E52-A4AD-6F076FAB95CD}">
      <dsp:nvSpPr>
        <dsp:cNvPr id="0" name=""/>
        <dsp:cNvSpPr/>
      </dsp:nvSpPr>
      <dsp:spPr>
        <a:xfrm>
          <a:off x="607121" y="3013645"/>
          <a:ext cx="1116079" cy="111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825E6F-36B1-4555-A838-32847DA5C8F0}">
      <dsp:nvSpPr>
        <dsp:cNvPr id="0" name=""/>
        <dsp:cNvSpPr/>
      </dsp:nvSpPr>
      <dsp:spPr>
        <a:xfrm>
          <a:off x="653261" y="4464780"/>
          <a:ext cx="9036358" cy="8928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1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ДЕРЖАВНИЙ СТАНДАРТ БАЗОВОЇ СЕРЕДНЬОЇ ОСВІТИ (2020 р.) </a:t>
          </a:r>
          <a:endParaRPr lang="uk-UA" sz="2400" b="1" kern="1200" dirty="0">
            <a:latin typeface="+mn-lt"/>
          </a:endParaRPr>
        </a:p>
      </dsp:txBody>
      <dsp:txXfrm>
        <a:off x="653261" y="4464780"/>
        <a:ext cx="9036358" cy="892863"/>
      </dsp:txXfrm>
    </dsp:sp>
    <dsp:sp modelId="{DFB9A538-2DDC-48D5-9A6B-FB723000403D}">
      <dsp:nvSpPr>
        <dsp:cNvPr id="0" name=""/>
        <dsp:cNvSpPr/>
      </dsp:nvSpPr>
      <dsp:spPr>
        <a:xfrm>
          <a:off x="95222" y="4353172"/>
          <a:ext cx="1116079" cy="111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D313B-2387-4D88-A32B-934C41C1B167}">
      <dsp:nvSpPr>
        <dsp:cNvPr id="0" name=""/>
        <dsp:cNvSpPr/>
      </dsp:nvSpPr>
      <dsp:spPr>
        <a:xfrm>
          <a:off x="-6562762" y="-1003660"/>
          <a:ext cx="7811164" cy="7811164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F00CC-818B-4072-8C70-94EF25E33551}">
      <dsp:nvSpPr>
        <dsp:cNvPr id="0" name=""/>
        <dsp:cNvSpPr/>
      </dsp:nvSpPr>
      <dsp:spPr>
        <a:xfrm>
          <a:off x="735927" y="498637"/>
          <a:ext cx="9036358" cy="8928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1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b="1" kern="1200" dirty="0"/>
            <a:t>ZOOM</a:t>
          </a:r>
          <a:endParaRPr lang="uk-UA" sz="4000" b="1" kern="1200" dirty="0"/>
        </a:p>
      </dsp:txBody>
      <dsp:txXfrm>
        <a:off x="735927" y="498637"/>
        <a:ext cx="9036358" cy="892863"/>
      </dsp:txXfrm>
    </dsp:sp>
    <dsp:sp modelId="{561638E9-3E31-451B-9D80-0225EA6B4415}">
      <dsp:nvSpPr>
        <dsp:cNvPr id="0" name=""/>
        <dsp:cNvSpPr/>
      </dsp:nvSpPr>
      <dsp:spPr>
        <a:xfrm>
          <a:off x="95222" y="334591"/>
          <a:ext cx="1116079" cy="111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531CAC-F65B-492A-9E28-AC7C02F3F933}">
      <dsp:nvSpPr>
        <dsp:cNvPr id="0" name=""/>
        <dsp:cNvSpPr/>
      </dsp:nvSpPr>
      <dsp:spPr>
        <a:xfrm>
          <a:off x="1112905" y="1798789"/>
          <a:ext cx="8524459" cy="8928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1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uk-UA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Meet, Duo</a:t>
          </a:r>
          <a:endParaRPr lang="uk-UA" sz="4000" b="1" kern="1200" dirty="0"/>
        </a:p>
      </dsp:txBody>
      <dsp:txXfrm>
        <a:off x="1112905" y="1798789"/>
        <a:ext cx="8524459" cy="892863"/>
      </dsp:txXfrm>
    </dsp:sp>
    <dsp:sp modelId="{53C45203-A258-4D7B-822C-477ACE8147DD}">
      <dsp:nvSpPr>
        <dsp:cNvPr id="0" name=""/>
        <dsp:cNvSpPr/>
      </dsp:nvSpPr>
      <dsp:spPr>
        <a:xfrm>
          <a:off x="607121" y="1674118"/>
          <a:ext cx="1116079" cy="111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DB81A0-9CAD-462D-AE54-416A38766D70}">
      <dsp:nvSpPr>
        <dsp:cNvPr id="0" name=""/>
        <dsp:cNvSpPr/>
      </dsp:nvSpPr>
      <dsp:spPr>
        <a:xfrm>
          <a:off x="1247826" y="3308129"/>
          <a:ext cx="8524459" cy="8928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1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+mn-lt"/>
            </a:rPr>
            <a:t>Classroom</a:t>
          </a:r>
          <a:endParaRPr lang="uk-UA" sz="4000" b="1" kern="1200" dirty="0">
            <a:latin typeface="+mn-lt"/>
          </a:endParaRPr>
        </a:p>
      </dsp:txBody>
      <dsp:txXfrm>
        <a:off x="1247826" y="3308129"/>
        <a:ext cx="8524459" cy="892863"/>
      </dsp:txXfrm>
    </dsp:sp>
    <dsp:sp modelId="{2F3C30FD-C5F5-4E52-A4AD-6F076FAB95CD}">
      <dsp:nvSpPr>
        <dsp:cNvPr id="0" name=""/>
        <dsp:cNvSpPr/>
      </dsp:nvSpPr>
      <dsp:spPr>
        <a:xfrm>
          <a:off x="607121" y="3013645"/>
          <a:ext cx="1116079" cy="111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825E6F-36B1-4555-A838-32847DA5C8F0}">
      <dsp:nvSpPr>
        <dsp:cNvPr id="0" name=""/>
        <dsp:cNvSpPr/>
      </dsp:nvSpPr>
      <dsp:spPr>
        <a:xfrm>
          <a:off x="653261" y="4464780"/>
          <a:ext cx="9036358" cy="8928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1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ОСВІТНІЙ ПРОЄКТ “НА УРОК”, ВСЕУКРАЇНСЬКА ШКОЛА ОНЛАЙН </a:t>
          </a:r>
          <a:endParaRPr lang="uk-UA" sz="2800" b="1" kern="1200" dirty="0">
            <a:latin typeface="+mn-lt"/>
          </a:endParaRPr>
        </a:p>
      </dsp:txBody>
      <dsp:txXfrm>
        <a:off x="653261" y="4464780"/>
        <a:ext cx="9036358" cy="892863"/>
      </dsp:txXfrm>
    </dsp:sp>
    <dsp:sp modelId="{DFB9A538-2DDC-48D5-9A6B-FB723000403D}">
      <dsp:nvSpPr>
        <dsp:cNvPr id="0" name=""/>
        <dsp:cNvSpPr/>
      </dsp:nvSpPr>
      <dsp:spPr>
        <a:xfrm>
          <a:off x="95222" y="4353172"/>
          <a:ext cx="1116079" cy="111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D313B-2387-4D88-A32B-934C41C1B167}">
      <dsp:nvSpPr>
        <dsp:cNvPr id="0" name=""/>
        <dsp:cNvSpPr/>
      </dsp:nvSpPr>
      <dsp:spPr>
        <a:xfrm>
          <a:off x="-6560189" y="-1003660"/>
          <a:ext cx="7811164" cy="7811164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F00CC-818B-4072-8C70-94EF25E33551}">
      <dsp:nvSpPr>
        <dsp:cNvPr id="0" name=""/>
        <dsp:cNvSpPr/>
      </dsp:nvSpPr>
      <dsp:spPr>
        <a:xfrm>
          <a:off x="885666" y="648556"/>
          <a:ext cx="8886619" cy="11607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3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kern="1200" dirty="0"/>
            <a:t>РОЛЬ УЧИТЕЛЯ ТРАНСФОРМУЄТЬСЯ В МЕНТОРСЬКУ Й НАСТАВНИЦЬКУ </a:t>
          </a:r>
        </a:p>
      </dsp:txBody>
      <dsp:txXfrm>
        <a:off x="885666" y="648556"/>
        <a:ext cx="8886619" cy="1160768"/>
      </dsp:txXfrm>
    </dsp:sp>
    <dsp:sp modelId="{561638E9-3E31-451B-9D80-0225EA6B4415}">
      <dsp:nvSpPr>
        <dsp:cNvPr id="0" name=""/>
        <dsp:cNvSpPr/>
      </dsp:nvSpPr>
      <dsp:spPr>
        <a:xfrm>
          <a:off x="80093" y="435288"/>
          <a:ext cx="1450960" cy="14509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531CAC-F65B-492A-9E28-AC7C02F3F933}">
      <dsp:nvSpPr>
        <dsp:cNvPr id="0" name=""/>
        <dsp:cNvSpPr/>
      </dsp:nvSpPr>
      <dsp:spPr>
        <a:xfrm>
          <a:off x="1175624" y="2338519"/>
          <a:ext cx="8464680" cy="11607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3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kern="1200" dirty="0"/>
            <a:t>ПЕДАГОГ БІЛЬШЕ НЕ КОНТРОЛЮЄ ТУТ І ЗАРАЗ, ЩО РОБИТЬ ДИТИНА І ЧОГО НЕ РОБИТЬ</a:t>
          </a:r>
        </a:p>
      </dsp:txBody>
      <dsp:txXfrm>
        <a:off x="1175624" y="2338519"/>
        <a:ext cx="8464680" cy="1160768"/>
      </dsp:txXfrm>
    </dsp:sp>
    <dsp:sp modelId="{53C45203-A258-4D7B-822C-477ACE8147DD}">
      <dsp:nvSpPr>
        <dsp:cNvPr id="0" name=""/>
        <dsp:cNvSpPr/>
      </dsp:nvSpPr>
      <dsp:spPr>
        <a:xfrm>
          <a:off x="502032" y="2176441"/>
          <a:ext cx="1450960" cy="14509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DB81A0-9CAD-462D-AE54-416A38766D70}">
      <dsp:nvSpPr>
        <dsp:cNvPr id="0" name=""/>
        <dsp:cNvSpPr/>
      </dsp:nvSpPr>
      <dsp:spPr>
        <a:xfrm>
          <a:off x="885666" y="4351384"/>
          <a:ext cx="8886619" cy="11607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3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+mn-lt"/>
            </a:rPr>
            <a:t>ДЕМОТИВАЦІЯ ЩОДО СУМЛІННОГО НАВЧАННЯ</a:t>
          </a:r>
        </a:p>
      </dsp:txBody>
      <dsp:txXfrm>
        <a:off x="885666" y="4351384"/>
        <a:ext cx="8886619" cy="1160768"/>
      </dsp:txXfrm>
    </dsp:sp>
    <dsp:sp modelId="{2F3C30FD-C5F5-4E52-A4AD-6F076FAB95CD}">
      <dsp:nvSpPr>
        <dsp:cNvPr id="0" name=""/>
        <dsp:cNvSpPr/>
      </dsp:nvSpPr>
      <dsp:spPr>
        <a:xfrm>
          <a:off x="80093" y="3917594"/>
          <a:ext cx="1450960" cy="14509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D313B-2387-4D88-A32B-934C41C1B167}">
      <dsp:nvSpPr>
        <dsp:cNvPr id="0" name=""/>
        <dsp:cNvSpPr/>
      </dsp:nvSpPr>
      <dsp:spPr>
        <a:xfrm>
          <a:off x="-6560189" y="-1003660"/>
          <a:ext cx="7811164" cy="7811164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F00CC-818B-4072-8C70-94EF25E33551}">
      <dsp:nvSpPr>
        <dsp:cNvPr id="0" name=""/>
        <dsp:cNvSpPr/>
      </dsp:nvSpPr>
      <dsp:spPr>
        <a:xfrm>
          <a:off x="885666" y="648556"/>
          <a:ext cx="8886619" cy="11607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3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kern="1200" dirty="0"/>
            <a:t>ОЗНАЙОМЛЕННЯ З УСПІШНИМИ ПЕДАГОГІЧНИМИ КЕЙСАМИ</a:t>
          </a:r>
        </a:p>
      </dsp:txBody>
      <dsp:txXfrm>
        <a:off x="885666" y="648556"/>
        <a:ext cx="8886619" cy="1160768"/>
      </dsp:txXfrm>
    </dsp:sp>
    <dsp:sp modelId="{561638E9-3E31-451B-9D80-0225EA6B4415}">
      <dsp:nvSpPr>
        <dsp:cNvPr id="0" name=""/>
        <dsp:cNvSpPr/>
      </dsp:nvSpPr>
      <dsp:spPr>
        <a:xfrm>
          <a:off x="80093" y="435288"/>
          <a:ext cx="1450960" cy="14509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531CAC-F65B-492A-9E28-AC7C02F3F933}">
      <dsp:nvSpPr>
        <dsp:cNvPr id="0" name=""/>
        <dsp:cNvSpPr/>
      </dsp:nvSpPr>
      <dsp:spPr>
        <a:xfrm>
          <a:off x="1175624" y="2338519"/>
          <a:ext cx="8464680" cy="11607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3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kern="1200" dirty="0"/>
            <a:t>ЗАЛУЧЕНІСТЬ ДО ЛОКАЛЬНИХ, РЕГІОНАЛЬНИХ СПІЛЬНОТ</a:t>
          </a:r>
          <a:r>
            <a:rPr lang="en-US" sz="2400" b="1" kern="1200" dirty="0"/>
            <a:t> </a:t>
          </a:r>
          <a:r>
            <a:rPr lang="uk-UA" sz="2400" b="1" kern="1200" dirty="0"/>
            <a:t> ТА ВСЕУКРАЇНСЬКИХ СПІЛЬНОТ (</a:t>
          </a:r>
          <a:r>
            <a:rPr lang="uk-UA" sz="2400" b="1" kern="1200" dirty="0" err="1"/>
            <a:t>Освіторія</a:t>
          </a:r>
          <a:r>
            <a:rPr lang="uk-UA" sz="2400" b="1" kern="1200" dirty="0"/>
            <a:t>,</a:t>
          </a:r>
          <a:r>
            <a:rPr lang="en-US" sz="2400" b="1" kern="1200" dirty="0"/>
            <a:t> Prometheus</a:t>
          </a:r>
          <a:r>
            <a:rPr lang="uk-UA" sz="2400" b="1" kern="1200" dirty="0"/>
            <a:t>,</a:t>
          </a:r>
          <a:r>
            <a:rPr lang="en-US" sz="2400" b="1" kern="1200" dirty="0"/>
            <a:t> </a:t>
          </a:r>
          <a:r>
            <a:rPr lang="en-US" sz="2400" b="1" kern="1200" dirty="0" err="1"/>
            <a:t>Edkemp</a:t>
          </a:r>
          <a:r>
            <a:rPr lang="uk-UA" sz="2400" b="1" kern="1200" dirty="0"/>
            <a:t>,</a:t>
          </a:r>
          <a:r>
            <a:rPr lang="en-US" sz="2400" b="1" kern="1200" dirty="0"/>
            <a:t> </a:t>
          </a:r>
          <a:r>
            <a:rPr lang="en-US" sz="2400" b="1" kern="1200" dirty="0" err="1"/>
            <a:t>EdEra</a:t>
          </a:r>
          <a:r>
            <a:rPr lang="uk-UA" sz="2400" b="1" kern="1200" dirty="0"/>
            <a:t>)</a:t>
          </a:r>
        </a:p>
      </dsp:txBody>
      <dsp:txXfrm>
        <a:off x="1175624" y="2338519"/>
        <a:ext cx="8464680" cy="1160768"/>
      </dsp:txXfrm>
    </dsp:sp>
    <dsp:sp modelId="{53C45203-A258-4D7B-822C-477ACE8147DD}">
      <dsp:nvSpPr>
        <dsp:cNvPr id="0" name=""/>
        <dsp:cNvSpPr/>
      </dsp:nvSpPr>
      <dsp:spPr>
        <a:xfrm>
          <a:off x="502032" y="2176441"/>
          <a:ext cx="1450960" cy="14509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DB81A0-9CAD-462D-AE54-416A38766D70}">
      <dsp:nvSpPr>
        <dsp:cNvPr id="0" name=""/>
        <dsp:cNvSpPr/>
      </dsp:nvSpPr>
      <dsp:spPr>
        <a:xfrm>
          <a:off x="885666" y="4390572"/>
          <a:ext cx="8886619" cy="11607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3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+mn-lt"/>
            </a:rPr>
            <a:t>Інститут модернізації змісту освіти, Український інститут розвитку освіти (національні платформи можливостей підвищення кваліфікації), самоосвіта</a:t>
          </a:r>
        </a:p>
      </dsp:txBody>
      <dsp:txXfrm>
        <a:off x="885666" y="4390572"/>
        <a:ext cx="8886619" cy="1160768"/>
      </dsp:txXfrm>
    </dsp:sp>
    <dsp:sp modelId="{2F3C30FD-C5F5-4E52-A4AD-6F076FAB95CD}">
      <dsp:nvSpPr>
        <dsp:cNvPr id="0" name=""/>
        <dsp:cNvSpPr/>
      </dsp:nvSpPr>
      <dsp:spPr>
        <a:xfrm>
          <a:off x="80093" y="3917594"/>
          <a:ext cx="1450960" cy="14509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48B9-45CB-4146-9E0D-1934C846FBEA}">
      <dsp:nvSpPr>
        <dsp:cNvPr id="0" name=""/>
        <dsp:cNvSpPr/>
      </dsp:nvSpPr>
      <dsp:spPr>
        <a:xfrm>
          <a:off x="3175822" y="1613965"/>
          <a:ext cx="1972623" cy="1972623"/>
        </a:xfrm>
        <a:prstGeom prst="gear9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kern="1200" dirty="0">
            <a:latin typeface="+mn-lt"/>
          </a:endParaRPr>
        </a:p>
      </dsp:txBody>
      <dsp:txXfrm>
        <a:off x="3572407" y="2076043"/>
        <a:ext cx="1179453" cy="1013968"/>
      </dsp:txXfrm>
    </dsp:sp>
    <dsp:sp modelId="{52EA010F-4566-4260-803B-A52B23AB7991}">
      <dsp:nvSpPr>
        <dsp:cNvPr id="0" name=""/>
        <dsp:cNvSpPr/>
      </dsp:nvSpPr>
      <dsp:spPr>
        <a:xfrm>
          <a:off x="1881020" y="1147708"/>
          <a:ext cx="1726297" cy="1434635"/>
        </a:xfrm>
        <a:prstGeom prst="gear6">
          <a:avLst/>
        </a:prstGeom>
        <a:solidFill>
          <a:schemeClr val="accent5">
            <a:shade val="50000"/>
            <a:hueOff val="19348"/>
            <a:satOff val="2222"/>
            <a:lumOff val="24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kern="1200" dirty="0">
            <a:latin typeface="+mn-lt"/>
          </a:endParaRPr>
        </a:p>
      </dsp:txBody>
      <dsp:txXfrm>
        <a:off x="2284590" y="1511065"/>
        <a:ext cx="919157" cy="707921"/>
      </dsp:txXfrm>
    </dsp:sp>
    <dsp:sp modelId="{A6541F4F-29E5-450B-A1BE-08AF34EBBF51}">
      <dsp:nvSpPr>
        <dsp:cNvPr id="0" name=""/>
        <dsp:cNvSpPr/>
      </dsp:nvSpPr>
      <dsp:spPr>
        <a:xfrm rot="20700000">
          <a:off x="2830393" y="157956"/>
          <a:ext cx="1405650" cy="1405650"/>
        </a:xfrm>
        <a:prstGeom prst="gear6">
          <a:avLst/>
        </a:prstGeom>
        <a:solidFill>
          <a:schemeClr val="accent5">
            <a:shade val="50000"/>
            <a:hueOff val="19348"/>
            <a:satOff val="2222"/>
            <a:lumOff val="24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kern="1200" dirty="0">
            <a:latin typeface="+mn-lt"/>
          </a:endParaRPr>
        </a:p>
      </dsp:txBody>
      <dsp:txXfrm rot="-20700000">
        <a:off x="3138694" y="466256"/>
        <a:ext cx="789049" cy="789049"/>
      </dsp:txXfrm>
    </dsp:sp>
    <dsp:sp modelId="{F751330A-65EE-4F18-99FA-B396294D17CD}">
      <dsp:nvSpPr>
        <dsp:cNvPr id="0" name=""/>
        <dsp:cNvSpPr/>
      </dsp:nvSpPr>
      <dsp:spPr>
        <a:xfrm>
          <a:off x="3016321" y="1320010"/>
          <a:ext cx="2524958" cy="2524958"/>
        </a:xfrm>
        <a:prstGeom prst="circularArrow">
          <a:avLst>
            <a:gd name="adj1" fmla="val 4687"/>
            <a:gd name="adj2" fmla="val 299029"/>
            <a:gd name="adj3" fmla="val 2499822"/>
            <a:gd name="adj4" fmla="val 15896943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4047-C886-47BD-A69D-F7C3FFB2C7BD}">
      <dsp:nvSpPr>
        <dsp:cNvPr id="0" name=""/>
        <dsp:cNvSpPr/>
      </dsp:nvSpPr>
      <dsp:spPr>
        <a:xfrm>
          <a:off x="1772780" y="832885"/>
          <a:ext cx="1834540" cy="18345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20078"/>
            <a:satOff val="-1107"/>
            <a:lumOff val="166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C4B-4985-4587-9747-835E2F5585AF}">
      <dsp:nvSpPr>
        <dsp:cNvPr id="0" name=""/>
        <dsp:cNvSpPr/>
      </dsp:nvSpPr>
      <dsp:spPr>
        <a:xfrm>
          <a:off x="2505252" y="-147325"/>
          <a:ext cx="1978003" cy="19780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20078"/>
            <a:satOff val="-1107"/>
            <a:lumOff val="166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8E2FC-B995-4435-B592-7D7629E04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0CA95A-087A-47E4-9740-AD9FA22D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FDC16-B7EB-4B5D-ADED-38225CB1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137F0-B8C2-4584-B88B-2847C652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9C6C9-B318-4E3A-8F40-9C5DFB86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0AE5C1-0ABD-4701-9EB3-2C2B1AA2F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5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4A4CF-7A4E-4A7B-9B37-AC41B346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729673-9C85-4A48-9260-D347F099E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5B8FC-B707-48B1-976A-A4113730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DD6C2-9614-4971-8BE3-BA324117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37FCAF-AD7A-4AF0-8518-C9FF530E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DBF7B1-1AA7-4518-9898-B4EA0F2AF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FFFCAB-590A-40A1-ADE2-92D9747B4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D2ABD3-31C4-459A-9BE1-EABC3A39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3DBE1-2E93-4581-91E2-74FD2F4B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59EDA-109F-48C1-BFD7-52B0E44D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D518B-76A2-471C-BF36-1D08786A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1FF18-5A10-4998-8A34-C57CD642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83E95-10C4-4932-9518-0923EFBC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13D59B-4690-4ACC-A97A-E9CD2ABC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E273E6-9F6C-4CAC-BBD0-63135454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A4E83-94DC-4393-AB47-F8B2E482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178C89-58D7-4D3A-A3B4-CA36231D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ECBA1-2FFA-42BF-8F98-5D16D55B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1D4D4-1B5E-49D8-BF37-235462A6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8A4F22-C301-4EFA-9EC3-97615B49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2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B07CB-98E0-4456-B966-823A061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22F79-60C8-49B0-BE9D-5D688C3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823A00-3FAD-4859-A29E-AF26D762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9A9552-AAE3-4C40-941F-B6921E64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E57D-BF7B-42C0-A84E-17CD40F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C54F1-A425-4D59-908E-3AC2684B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8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20237-415E-40D8-B8D9-BB2D6B78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27B06F-A790-4017-A480-A4D5E1FF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34BCE3-8DA9-4991-9E6B-9298EFED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9847E7-4B0A-4B58-8304-8F7E74A8A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B6205-CD0C-4EEE-9C58-5B55E766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DC13C6-82F1-405F-9AF4-39DE7502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ACD1A4-135F-4EC9-A9E1-39983B99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9FDFB9-A2B4-473F-A87A-6E38D3F4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1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78AD-AD26-4A39-8AD6-418CA035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60FDA9-4CBF-4506-88C1-F3A36F1C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977197-FDD0-4309-8DF9-39EDB730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3368A4-4094-430F-97C8-A00CC4D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8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9A0E7A-B8D7-45DA-8A14-AE99F691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D9EE5E-B623-4A34-AF9A-BEA9DCEB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351121-4587-4A9C-BC65-023EFFD4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9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E06C0-57AD-4B8D-90E7-69DA8755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801BC-DE68-48D2-AACA-36244E12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43F01C-57CF-4B6E-B0CE-4A5962ADB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FD08DE-F168-41B7-B5BA-BE5ECA8F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BB465-D1B0-4002-B712-C9151FA7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F7A7D9-C79D-4D63-AEB2-45D81071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7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C8A56-D724-4B82-B2A2-6B281DDF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A41780-1FB1-4C6C-9A23-8CB18CA32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1D970E-2C2F-44E6-90E1-4F7F3B0E8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EB704E-9B72-4ED2-A639-A953F9AC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F4AF5-A749-44D6-8D15-6FADC105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9F68D-82C0-4EAC-84BF-7FF0443C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D3156-9BB9-481F-911D-74722950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867033-59DF-4263-BAD7-3709492A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92437-0686-46AF-AD70-355A1D4A0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A5C4-763D-4FF3-AD8A-4001D70C88F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C600C-7B2A-41A0-9457-C4529ED34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ADE476-02F3-48BB-A2B1-61B7B84E4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A5CE9A-4B7A-4206-8711-B8A224BDDD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hyperlink" Target="https://cprvmr.edu.vn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e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hyperlink" Target="https://www.facebook.com/AKireiev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76DD-CE79-4263-B0C6-D0B31FEEC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322" y="2456598"/>
            <a:ext cx="8336170" cy="252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Професійна компетентність вчителя НУШ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664516" y="5813599"/>
            <a:ext cx="6629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66"/>
                </a:solidFill>
              </a:rPr>
              <a:t>Спікер-консультант ДІДИК А.П.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7A67C2-1B1C-4582-8733-4A9F99352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13" y="114027"/>
            <a:ext cx="2671679" cy="241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609" y="68509"/>
            <a:ext cx="2520000" cy="2457518"/>
          </a:xfrm>
          <a:prstGeom prst="rect">
            <a:avLst/>
          </a:prstGeom>
        </p:spPr>
      </p:pic>
      <p:pic>
        <p:nvPicPr>
          <p:cNvPr id="6" name="Google Shape;414;p36">
            <a:extLst>
              <a:ext uri="{FF2B5EF4-FFF2-40B4-BE49-F238E27FC236}">
                <a16:creationId xmlns:a16="http://schemas.microsoft.com/office/drawing/2014/main" id="{AEF5422B-F1A2-4DA3-B0CA-7D94B38B99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088" r="17838"/>
          <a:stretch/>
        </p:blipFill>
        <p:spPr>
          <a:xfrm>
            <a:off x="8946752" y="0"/>
            <a:ext cx="2700000" cy="25200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47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280657" y="300502"/>
            <a:ext cx="11778559" cy="6358967"/>
            <a:chOff x="-226782" y="309555"/>
            <a:chExt cx="11788397" cy="6358967"/>
          </a:xfrm>
        </p:grpSpPr>
        <p:sp>
          <p:nvSpPr>
            <p:cNvPr id="31" name="椭圆 2"/>
            <p:cNvSpPr/>
            <p:nvPr/>
          </p:nvSpPr>
          <p:spPr bwMode="auto">
            <a:xfrm>
              <a:off x="-226782" y="1825625"/>
              <a:ext cx="4521453" cy="33348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弧形 4"/>
            <p:cNvSpPr/>
            <p:nvPr/>
          </p:nvSpPr>
          <p:spPr>
            <a:xfrm rot="5400000">
              <a:off x="504520" y="1367352"/>
              <a:ext cx="4224469" cy="4224469"/>
            </a:xfrm>
            <a:prstGeom prst="arc">
              <a:avLst>
                <a:gd name="adj1" fmla="val 10885653"/>
                <a:gd name="adj2" fmla="val 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椭圆 5"/>
            <p:cNvSpPr/>
            <p:nvPr/>
          </p:nvSpPr>
          <p:spPr bwMode="auto">
            <a:xfrm>
              <a:off x="3089654" y="1251523"/>
              <a:ext cx="355621" cy="355699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6"/>
            <p:cNvSpPr/>
            <p:nvPr/>
          </p:nvSpPr>
          <p:spPr bwMode="auto">
            <a:xfrm>
              <a:off x="4172931" y="2151769"/>
              <a:ext cx="355621" cy="3556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7"/>
            <p:cNvSpPr/>
            <p:nvPr/>
          </p:nvSpPr>
          <p:spPr bwMode="auto">
            <a:xfrm>
              <a:off x="4509170" y="3549743"/>
              <a:ext cx="355621" cy="355699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8"/>
            <p:cNvSpPr/>
            <p:nvPr/>
          </p:nvSpPr>
          <p:spPr bwMode="auto">
            <a:xfrm>
              <a:off x="4103642" y="4689096"/>
              <a:ext cx="355621" cy="3556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Группа 43"/>
            <p:cNvGrpSpPr/>
            <p:nvPr/>
          </p:nvGrpSpPr>
          <p:grpSpPr>
            <a:xfrm>
              <a:off x="3553956" y="309555"/>
              <a:ext cx="6585076" cy="1200000"/>
              <a:chOff x="4386875" y="599266"/>
              <a:chExt cx="6585076" cy="1200000"/>
            </a:xfrm>
          </p:grpSpPr>
          <p:sp>
            <p:nvSpPr>
              <p:cNvPr id="59" name="圆角矩形 9"/>
              <p:cNvSpPr/>
              <p:nvPr/>
            </p:nvSpPr>
            <p:spPr bwMode="auto">
              <a:xfrm flipH="1">
                <a:off x="5012615" y="817845"/>
                <a:ext cx="5959336" cy="8171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MH_Other_2"/>
              <p:cNvSpPr/>
              <p:nvPr>
                <p:custDataLst>
                  <p:tags r:id="rId10"/>
                </p:custDataLst>
              </p:nvPr>
            </p:nvSpPr>
            <p:spPr>
              <a:xfrm>
                <a:off x="4386875" y="599266"/>
                <a:ext cx="1200000" cy="12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Группа 44"/>
            <p:cNvGrpSpPr/>
            <p:nvPr/>
          </p:nvGrpSpPr>
          <p:grpSpPr>
            <a:xfrm>
              <a:off x="4843330" y="1514206"/>
              <a:ext cx="6500820" cy="1200000"/>
              <a:chOff x="5042505" y="2003093"/>
              <a:chExt cx="6500820" cy="1200000"/>
            </a:xfrm>
          </p:grpSpPr>
          <p:sp>
            <p:nvSpPr>
              <p:cNvPr id="55" name="圆角矩形 12"/>
              <p:cNvSpPr/>
              <p:nvPr/>
            </p:nvSpPr>
            <p:spPr bwMode="auto">
              <a:xfrm flipH="1">
                <a:off x="5789753" y="2215605"/>
                <a:ext cx="5753572" cy="8171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6" name="组合 27"/>
              <p:cNvGrpSpPr/>
              <p:nvPr/>
            </p:nvGrpSpPr>
            <p:grpSpPr>
              <a:xfrm>
                <a:off x="5042505" y="2003093"/>
                <a:ext cx="1200000" cy="1200000"/>
                <a:chOff x="4229236" y="3968984"/>
                <a:chExt cx="792000" cy="792000"/>
              </a:xfrm>
            </p:grpSpPr>
            <p:sp>
              <p:nvSpPr>
                <p:cNvPr id="57" name="MH_Other_2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4229236" y="3968984"/>
                  <a:ext cx="792000" cy="792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rgbClr val="E0E0E0"/>
                    </a:gs>
                  </a:gsLst>
                  <a:lin ang="8100000" scaled="0"/>
                  <a:tileRect/>
                </a:gradFill>
                <a:ln w="34925"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MH_Title_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355236" y="4100960"/>
                  <a:ext cx="540000" cy="54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/>
                  <a:endParaRPr lang="zh-CN" altLang="en-US" sz="1600" b="1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9" name="Группа 45"/>
            <p:cNvGrpSpPr/>
            <p:nvPr/>
          </p:nvGrpSpPr>
          <p:grpSpPr>
            <a:xfrm>
              <a:off x="5223574" y="2869947"/>
              <a:ext cx="6338041" cy="1334574"/>
              <a:chOff x="5042505" y="3295459"/>
              <a:chExt cx="6338041" cy="1334574"/>
            </a:xfrm>
          </p:grpSpPr>
          <p:sp>
            <p:nvSpPr>
              <p:cNvPr id="51" name="圆角矩形 15"/>
              <p:cNvSpPr/>
              <p:nvPr/>
            </p:nvSpPr>
            <p:spPr bwMode="auto">
              <a:xfrm flipH="1">
                <a:off x="5762572" y="3295459"/>
                <a:ext cx="5617974" cy="125277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MH_Other_2"/>
              <p:cNvSpPr/>
              <p:nvPr>
                <p:custDataLst>
                  <p:tags r:id="rId7"/>
                </p:custDataLst>
              </p:nvPr>
            </p:nvSpPr>
            <p:spPr>
              <a:xfrm>
                <a:off x="5042505" y="3430033"/>
                <a:ext cx="1200000" cy="12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Группа 46"/>
            <p:cNvGrpSpPr/>
            <p:nvPr/>
          </p:nvGrpSpPr>
          <p:grpSpPr>
            <a:xfrm>
              <a:off x="4703746" y="4366443"/>
              <a:ext cx="6359511" cy="1200000"/>
              <a:chOff x="4386875" y="4837224"/>
              <a:chExt cx="6359511" cy="1200000"/>
            </a:xfrm>
          </p:grpSpPr>
          <p:sp>
            <p:nvSpPr>
              <p:cNvPr id="47" name="圆角矩形 18"/>
              <p:cNvSpPr/>
              <p:nvPr/>
            </p:nvSpPr>
            <p:spPr bwMode="auto">
              <a:xfrm flipH="1">
                <a:off x="5021667" y="4879818"/>
                <a:ext cx="5724719" cy="108427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8" name="组合 37"/>
              <p:cNvGrpSpPr/>
              <p:nvPr/>
            </p:nvGrpSpPr>
            <p:grpSpPr>
              <a:xfrm>
                <a:off x="4386875" y="4837224"/>
                <a:ext cx="1200000" cy="1200000"/>
                <a:chOff x="4229236" y="3968984"/>
                <a:chExt cx="792000" cy="792000"/>
              </a:xfrm>
            </p:grpSpPr>
            <p:sp>
              <p:nvSpPr>
                <p:cNvPr id="49" name="MH_Other_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229236" y="3968984"/>
                  <a:ext cx="792000" cy="792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rgbClr val="E0E0E0"/>
                    </a:gs>
                  </a:gsLst>
                  <a:lin ang="8100000" scaled="0"/>
                  <a:tileRect/>
                </a:gradFill>
                <a:ln w="34925"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MH_Title_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355236" y="4094984"/>
                  <a:ext cx="540000" cy="54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/>
                  <a:endParaRPr lang="zh-CN" altLang="en-US" sz="1600" b="1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1" name="椭圆 5"/>
            <p:cNvSpPr/>
            <p:nvPr/>
          </p:nvSpPr>
          <p:spPr bwMode="auto">
            <a:xfrm>
              <a:off x="2997610" y="5477982"/>
              <a:ext cx="355621" cy="355699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uk-UA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Группа 48"/>
            <p:cNvGrpSpPr/>
            <p:nvPr/>
          </p:nvGrpSpPr>
          <p:grpSpPr>
            <a:xfrm>
              <a:off x="3489073" y="5468522"/>
              <a:ext cx="6559348" cy="1200000"/>
              <a:chOff x="4386875" y="599266"/>
              <a:chExt cx="6559348" cy="1200000"/>
            </a:xfrm>
          </p:grpSpPr>
          <p:sp>
            <p:nvSpPr>
              <p:cNvPr id="43" name="圆角矩形 9"/>
              <p:cNvSpPr/>
              <p:nvPr/>
            </p:nvSpPr>
            <p:spPr bwMode="auto">
              <a:xfrm flipH="1">
                <a:off x="5012614" y="817845"/>
                <a:ext cx="5933609" cy="90382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MH_Other_2"/>
              <p:cNvSpPr/>
              <p:nvPr>
                <p:custDataLst>
                  <p:tags r:id="rId4"/>
                </p:custDataLst>
              </p:nvPr>
            </p:nvSpPr>
            <p:spPr>
              <a:xfrm>
                <a:off x="4386875" y="599266"/>
                <a:ext cx="1200000" cy="12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669957" y="2598345"/>
            <a:ext cx="6324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загальних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компетентностей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78583" y="271604"/>
            <a:ext cx="5549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67113" algn="l"/>
              </a:tabLst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Громадянська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відповідальний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свідомий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толерантний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цінуєта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поважає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права та свободу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інших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людей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82281" y="1455927"/>
            <a:ext cx="5413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68663" algn="l"/>
              </a:tabLst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Соціальна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-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спілкується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знаходить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спільну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мову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різними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людьми,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працює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команді</a:t>
            </a:r>
            <a:endParaRPr lang="uk-UA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3641" y="4451882"/>
            <a:ext cx="5407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68663" algn="l"/>
              </a:tabLst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Лідерська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приймає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рішення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несе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за них</a:t>
            </a: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відповідальність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надихає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уміє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вести за собою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26313" y="2948110"/>
            <a:ext cx="5531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68663" algn="l"/>
              </a:tabLst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Культура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самовираження</a:t>
            </a:r>
            <a:r>
              <a:rPr lang="ru-RU" sz="20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цінує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поважає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інші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культури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uk-UA" sz="6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представників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інших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культур,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творчо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самовиражається</a:t>
            </a:r>
            <a:endParaRPr lang="uk-UA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67909" y="5761766"/>
            <a:ext cx="5343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68663" algn="l"/>
              </a:tabLst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Підприємницька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генерує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ідеї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розвʾязує проблеми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виявляє</a:t>
            </a: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ініціативу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MH_Title_1"/>
          <p:cNvSpPr/>
          <p:nvPr>
            <p:custDataLst>
              <p:tags r:id="rId1"/>
            </p:custDataLst>
          </p:nvPr>
        </p:nvSpPr>
        <p:spPr>
          <a:xfrm>
            <a:off x="4241134" y="490444"/>
            <a:ext cx="817499" cy="8181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5" name="MH_Title_1"/>
          <p:cNvSpPr/>
          <p:nvPr>
            <p:custDataLst>
              <p:tags r:id="rId2"/>
            </p:custDataLst>
          </p:nvPr>
        </p:nvSpPr>
        <p:spPr>
          <a:xfrm>
            <a:off x="4158144" y="5667517"/>
            <a:ext cx="817499" cy="8181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6" name="MH_Title_1"/>
          <p:cNvSpPr/>
          <p:nvPr>
            <p:custDataLst>
              <p:tags r:id="rId3"/>
            </p:custDataLst>
          </p:nvPr>
        </p:nvSpPr>
        <p:spPr>
          <a:xfrm>
            <a:off x="5903954" y="3167252"/>
            <a:ext cx="817499" cy="8181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2673459" y="1786810"/>
            <a:ext cx="2858207" cy="1372850"/>
            <a:chOff x="1851" y="624"/>
            <a:chExt cx="812" cy="830"/>
          </a:xfrm>
          <a:solidFill>
            <a:schemeClr val="bg2">
              <a:lumMod val="90000"/>
            </a:schemeClr>
          </a:solidFill>
        </p:grpSpPr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grpFill/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3385996" y="188536"/>
            <a:ext cx="4824750" cy="8978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458424" y="250988"/>
            <a:ext cx="4698747" cy="77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Навчання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учнів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предметів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інтегрованих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курсів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1841741" y="3405464"/>
            <a:ext cx="10350259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r>
              <a:rPr kumimoji="0" lang="en-US" sz="2400" b="1" i="0" u="sng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Вчитель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1000" b="0" i="0" u="sng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Вдосконалює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знання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предмету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Навчає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учнів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Застосовує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сучасні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технології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засоби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навчання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Зрозуміло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пояснює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Грамотно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говорить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Розуміє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одну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іноземних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мов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</a:t>
            </a:r>
            <a:r>
              <a:rPr lang="uk-UA" sz="9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підтримати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діалог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Володіє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цифровими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технологіями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Застосовує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технології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дистанційного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навчання</a:t>
            </a:r>
            <a:endParaRPr kumimoji="0" lang="en-US" sz="18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7103" y="2217359"/>
            <a:ext cx="3048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</a:t>
            </a:r>
            <a:r>
              <a:rPr lang="uk-UA" sz="19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етодична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uk-UA" dirty="0"/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610778" y="792438"/>
            <a:ext cx="2729950" cy="1265239"/>
            <a:chOff x="1851" y="624"/>
            <a:chExt cx="812" cy="830"/>
          </a:xfrm>
          <a:solidFill>
            <a:schemeClr val="accent3">
              <a:lumMod val="75000"/>
            </a:schemeClr>
          </a:solidFill>
        </p:grpSpPr>
        <p:sp>
          <p:nvSpPr>
            <p:cNvPr id="26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grpFill/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851025" y="965080"/>
            <a:ext cx="23915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Предметна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6023242" y="1940717"/>
            <a:ext cx="2729950" cy="1265239"/>
            <a:chOff x="1851" y="624"/>
            <a:chExt cx="812" cy="830"/>
          </a:xfrm>
          <a:solidFill>
            <a:schemeClr val="accent3">
              <a:lumMod val="75000"/>
            </a:schemeClr>
          </a:solidFill>
        </p:grpSpPr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grpFill/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24" name="Прямоугольник 23"/>
          <p:cNvSpPr/>
          <p:nvPr/>
        </p:nvSpPr>
        <p:spPr>
          <a:xfrm>
            <a:off x="6002447" y="2179100"/>
            <a:ext cx="28671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9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Мовно-комунікативна</a:t>
            </a:r>
            <a:r>
              <a:rPr lang="en-US" sz="19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8303205" y="689831"/>
            <a:ext cx="3049841" cy="1528267"/>
            <a:chOff x="1851" y="624"/>
            <a:chExt cx="812" cy="830"/>
          </a:xfrm>
          <a:solidFill>
            <a:srgbClr val="EAD32A"/>
          </a:solidFill>
        </p:grpSpPr>
        <p:sp>
          <p:nvSpPr>
            <p:cNvPr id="35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6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23" name="Прямоугольник 22"/>
          <p:cNvSpPr/>
          <p:nvPr/>
        </p:nvSpPr>
        <p:spPr>
          <a:xfrm>
            <a:off x="8352002" y="1144114"/>
            <a:ext cx="3048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Інформаційно-цифрова</a:t>
            </a:r>
            <a:r>
              <a:rPr lang="en-US" sz="19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 стрелкой 38"/>
          <p:cNvCxnSpPr>
            <a:endCxn id="26" idx="6"/>
          </p:cNvCxnSpPr>
          <p:nvPr/>
        </p:nvCxnSpPr>
        <p:spPr>
          <a:xfrm rot="10800000" flipV="1">
            <a:off x="3340728" y="1086415"/>
            <a:ext cx="1466662" cy="359983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502590" y="1172425"/>
            <a:ext cx="816323" cy="641288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1" idx="2"/>
          </p:cNvCxnSpPr>
          <p:nvPr/>
        </p:nvCxnSpPr>
        <p:spPr>
          <a:xfrm rot="16200000" flipH="1">
            <a:off x="5737447" y="1147339"/>
            <a:ext cx="1023041" cy="901193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3" idx="1"/>
          </p:cNvCxnSpPr>
          <p:nvPr/>
        </p:nvCxnSpPr>
        <p:spPr>
          <a:xfrm>
            <a:off x="6545655" y="1086416"/>
            <a:ext cx="1806347" cy="396252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E:\0000000熊猫PPT\00001PNG素材\3D小人\0444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31" y="4348541"/>
            <a:ext cx="1983022" cy="19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9">
            <a:extLst>
              <a:ext uri="{FF2B5EF4-FFF2-40B4-BE49-F238E27FC236}">
                <a16:creationId xmlns:a16="http://schemas.microsoft.com/office/drawing/2014/main" id="{8D935784-D565-469D-8B8B-78CE23CD7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/>
          <a:stretch>
            <a:fillRect/>
          </a:stretch>
        </p:blipFill>
        <p:spPr>
          <a:xfrm>
            <a:off x="1963093" y="0"/>
            <a:ext cx="4253016" cy="1469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79">
            <a:extLst>
              <a:ext uri="{FF2B5EF4-FFF2-40B4-BE49-F238E27FC236}">
                <a16:creationId xmlns:a16="http://schemas.microsoft.com/office/drawing/2014/main" id="{8D935784-D565-469D-8B8B-78CE23CD7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/>
          <a:stretch>
            <a:fillRect/>
          </a:stretch>
        </p:blipFill>
        <p:spPr>
          <a:xfrm>
            <a:off x="3402595" y="2815755"/>
            <a:ext cx="4253016" cy="1469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7550591" y="380246"/>
            <a:ext cx="4309450" cy="2906162"/>
          </a:xfrm>
          <a:prstGeom prst="roundRect">
            <a:avLst/>
          </a:prstGeom>
          <a:solidFill>
            <a:srgbClr val="C072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7595857" y="1071375"/>
            <a:ext cx="4218914" cy="13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Партнерська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взаємодія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з</a:t>
            </a: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учасниками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освітнього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процесу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86005" y="3711383"/>
            <a:ext cx="886937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r>
              <a:rPr kumimoji="0" lang="en-US" sz="2800" b="1" i="0" u="sng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Вчитель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800" b="0" i="0" u="sng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Розуміє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Підтримує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Допомагає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Володіє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емоціями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Будує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діалог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Творить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команду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Співпрацює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колегами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учнями,батьками</a:t>
            </a:r>
            <a:endParaRPr kumimoji="0" lang="en-US" sz="20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79">
            <a:extLst>
              <a:ext uri="{FF2B5EF4-FFF2-40B4-BE49-F238E27FC236}">
                <a16:creationId xmlns:a16="http://schemas.microsoft.com/office/drawing/2014/main" id="{8D935784-D565-469D-8B8B-78CE23CD7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/>
          <a:stretch>
            <a:fillRect/>
          </a:stretch>
        </p:blipFill>
        <p:spPr>
          <a:xfrm>
            <a:off x="2752254" y="1413977"/>
            <a:ext cx="4253016" cy="1469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334756" y="383546"/>
            <a:ext cx="304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Психологічна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3169" y="1760616"/>
            <a:ext cx="304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Емоційно-етична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76941" y="3009134"/>
            <a:ext cx="3539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педагогічного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партнерства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Взаємовідносини в системі «вчитель-учень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1370" y="3671164"/>
            <a:ext cx="3148877" cy="239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4"/>
          <p:cNvGrpSpPr/>
          <p:nvPr/>
        </p:nvGrpSpPr>
        <p:grpSpPr>
          <a:xfrm rot="15138477">
            <a:off x="7651953" y="12543"/>
            <a:ext cx="2489118" cy="306693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5" name="等腰三角形 42"/>
            <p:cNvSpPr/>
            <p:nvPr/>
          </p:nvSpPr>
          <p:spPr>
            <a:xfrm>
              <a:off x="4044926" y="2251926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747669" y="2448525"/>
            <a:ext cx="4176075" cy="95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Управління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освітнім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процесом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1482901" y="3603801"/>
            <a:ext cx="982273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Вчитель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1050" b="0" i="0" u="sng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Адаптує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або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створює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навчальні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програми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Планує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освітній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процес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рік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семестр, урок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Організує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учнів на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уроці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в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позаурочній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діяльності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Організує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проєктну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діяльність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учнів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Застосовує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різні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організації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учнів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Оцінює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індивідуальні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навчальні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досягнення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lang="uk-UA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учня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Порівнює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досягнення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учня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його</a:t>
            </a:r>
            <a:r>
              <a:rPr lang="uk-UA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попередніми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досягненнями</a:t>
            </a:r>
            <a:endParaRPr kumimoji="0" lang="en-US" sz="20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2658" y="1123094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Організаційна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组合 34"/>
          <p:cNvGrpSpPr/>
          <p:nvPr/>
        </p:nvGrpSpPr>
        <p:grpSpPr>
          <a:xfrm rot="6879274">
            <a:off x="1454830" y="-21571"/>
            <a:ext cx="2422550" cy="3060846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5" name="等腰三角形 42"/>
            <p:cNvSpPr/>
            <p:nvPr/>
          </p:nvSpPr>
          <p:spPr>
            <a:xfrm>
              <a:off x="4044927" y="2251927"/>
              <a:ext cx="1054140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39"/>
          <p:cNvGrpSpPr/>
          <p:nvPr/>
        </p:nvGrpSpPr>
        <p:grpSpPr>
          <a:xfrm rot="10800000">
            <a:off x="4707797" y="0"/>
            <a:ext cx="2381063" cy="2154725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0" name="等腰三角形 42"/>
            <p:cNvSpPr/>
            <p:nvPr/>
          </p:nvSpPr>
          <p:spPr>
            <a:xfrm>
              <a:off x="4044926" y="2251926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31719" y="1078046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Прогностична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99812" y="289032"/>
            <a:ext cx="3048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Оцінювально-аналітична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134795" y="3697694"/>
            <a:ext cx="887915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83375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83375" algn="l"/>
              </a:tabLst>
            </a:pP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Вчитель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105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Вчиться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протягом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життя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Відкритий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нових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технологій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Пробує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нове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боїться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помилок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Оцінює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свої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професійні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компетентності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Планує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самостійно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свій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професійний</a:t>
            </a:r>
            <a:r>
              <a:rPr lang="uk-UA" sz="9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розвиток</a:t>
            </a:r>
            <a:endParaRPr kumimoji="0" lang="en-US" sz="20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792587" y="112101"/>
            <a:ext cx="7282871" cy="3599820"/>
            <a:chOff x="6129939" y="2782873"/>
            <a:chExt cx="5652503" cy="2846358"/>
          </a:xfrm>
        </p:grpSpPr>
        <p:sp>
          <p:nvSpPr>
            <p:cNvPr id="19" name="椭圆 28"/>
            <p:cNvSpPr/>
            <p:nvPr/>
          </p:nvSpPr>
          <p:spPr>
            <a:xfrm>
              <a:off x="6129939" y="3251545"/>
              <a:ext cx="2287737" cy="1883747"/>
            </a:xfrm>
            <a:prstGeom prst="ellipse">
              <a:avLst/>
            </a:prstGeom>
            <a:solidFill>
              <a:srgbClr val="F7B309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20" name="组合 29"/>
            <p:cNvGrpSpPr/>
            <p:nvPr/>
          </p:nvGrpSpPr>
          <p:grpSpPr>
            <a:xfrm>
              <a:off x="8936084" y="2782873"/>
              <a:ext cx="2846358" cy="2846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4" name="Half Frame 12"/>
            <p:cNvSpPr/>
            <p:nvPr/>
          </p:nvSpPr>
          <p:spPr>
            <a:xfrm rot="8097294">
              <a:off x="8359988" y="3970824"/>
              <a:ext cx="360168" cy="395798"/>
            </a:xfrm>
            <a:prstGeom prst="halfFram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/>
          </p:spPr>
        </p:sp>
      </p:grpSp>
      <p:sp>
        <p:nvSpPr>
          <p:cNvPr id="35" name="Прямоугольник 34"/>
          <p:cNvSpPr/>
          <p:nvPr/>
        </p:nvSpPr>
        <p:spPr>
          <a:xfrm>
            <a:off x="5720313" y="539220"/>
            <a:ext cx="3048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Інноваційна</a:t>
            </a:r>
            <a:endParaRPr lang="en-US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38970" y="1393959"/>
            <a:ext cx="3048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Здатність</a:t>
            </a:r>
            <a:r>
              <a:rPr lang="en-US" sz="2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до</a:t>
            </a:r>
            <a:r>
              <a:rPr lang="en-US" sz="2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навчання</a:t>
            </a:r>
            <a:endParaRPr lang="en-US" sz="8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впродовж</a:t>
            </a:r>
            <a:r>
              <a:rPr lang="en-US" sz="2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життя</a:t>
            </a:r>
            <a:endParaRPr lang="en-US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56620" y="2630933"/>
            <a:ext cx="3048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Рефлексивна</a:t>
            </a:r>
            <a:endParaRPr lang="en-US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5603" y="1282137"/>
            <a:ext cx="3048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Безперервний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професійний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розвиток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98" name="AutoShape 2" descr="Експертне обговорення: «Регіональний розвиток в програмах кандидатів по 206  виборчому округу» | Події і коментар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0" name="Picture 4" descr="Оформлення проекту регіонального розвитку на прикладі Вінницької облас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180" y="4549726"/>
            <a:ext cx="2936025" cy="2015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01770" y="1053237"/>
            <a:ext cx="9324528" cy="9928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Рада Європи затверджує ключові (</a:t>
            </a:r>
            <a:r>
              <a:rPr kumimoji="0" lang="uk-UA" sz="2800" b="0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надпредметні</a:t>
            </a:r>
            <a:r>
              <a:rPr kumimoji="0" lang="uk-UA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br>
              <a:rPr kumimoji="0" lang="uk-UA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компетенції сучасної особистості.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906" y="211098"/>
            <a:ext cx="5450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чого?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026" name="Picture 2" descr="Система оцінювання здобувачів освіти - КУ ЗОШ № 5"/>
          <p:cNvPicPr>
            <a:picLocks noChangeAspect="1" noChangeArrowheads="1"/>
          </p:cNvPicPr>
          <p:nvPr/>
        </p:nvPicPr>
        <p:blipFill>
          <a:blip r:embed="rId2"/>
          <a:srcRect l="23377" t="9042" r="23306" b="1057"/>
          <a:stretch>
            <a:fillRect/>
          </a:stretch>
        </p:blipFill>
        <p:spPr bwMode="auto">
          <a:xfrm>
            <a:off x="3268301" y="1878051"/>
            <a:ext cx="5260063" cy="49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ітовий Економічний Форум назвав топ-10 навичок майбутнього - новини  освіти | «Освіторія»"/>
          <p:cNvPicPr>
            <a:picLocks noChangeAspect="1" noChangeArrowheads="1"/>
          </p:cNvPicPr>
          <p:nvPr/>
        </p:nvPicPr>
        <p:blipFill>
          <a:blip r:embed="rId2"/>
          <a:srcRect t="1458" b="2169"/>
          <a:stretch>
            <a:fillRect/>
          </a:stretch>
        </p:blipFill>
        <p:spPr bwMode="auto">
          <a:xfrm>
            <a:off x="3168713" y="172016"/>
            <a:ext cx="6051303" cy="649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62131" y="292745"/>
            <a:ext cx="60296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Як це працює?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548143" y="1600200"/>
            <a:ext cx="9370335" cy="46376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Ф</a:t>
            </a:r>
            <a:r>
              <a:rPr kumimoji="0" lang="uk-UA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ормується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запит суспільства до особистості: її знань, вмінь та навичок;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На основі цих запитів створюються освітні програми і працює система освіти: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задоволення потреб суспільства.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271" y="439201"/>
            <a:ext cx="9714369" cy="144015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Професійний розвиток  педагогічних працівників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8266" y="2113612"/>
            <a:ext cx="906251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err="1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особистості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педагога у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професійному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контексті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накопичення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досвіду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систематичного  </a:t>
            </a:r>
            <a:r>
              <a:rPr lang="ru-RU" sz="3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3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власної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</a:t>
            </a:r>
          </a:p>
          <a:p>
            <a:pPr lvl="0" algn="ctr"/>
            <a:r>
              <a:rPr lang="ru-RU" sz="3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педагогічної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3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36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3"/>
          <p:cNvGrpSpPr/>
          <p:nvPr/>
        </p:nvGrpSpPr>
        <p:grpSpPr>
          <a:xfrm>
            <a:off x="1165320" y="2281473"/>
            <a:ext cx="4972929" cy="72529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4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" name="圆角矩形 46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900820" y="473814"/>
            <a:ext cx="101263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Розвиток особистості у професійному контексті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211606" y="1563987"/>
            <a:ext cx="10576005" cy="2899372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Розвиток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людини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становлення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формування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особистості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впливом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зовнішніх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внутрішніх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керованих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некерованих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чинників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серед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яких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провідну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роль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відіграють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цілеспрямоване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виховання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навчання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325188" y="444137"/>
            <a:ext cx="9028611" cy="5165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uk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7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Сучасні виклики що стоять перед вчителем</a:t>
            </a:r>
            <a:br>
              <a:rPr lang="uk" sz="7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7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2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24312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Внутрішні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сили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розвитку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пробуджуються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через :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326800" y="810704"/>
            <a:ext cx="9798400" cy="5632517"/>
            <a:chOff x="968581" y="1093508"/>
            <a:chExt cx="9798400" cy="5632517"/>
          </a:xfrm>
        </p:grpSpPr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1046376" y="3619893"/>
              <a:ext cx="3091992" cy="3044857"/>
            </a:xfrm>
            <a:custGeom>
              <a:avLst/>
              <a:gdLst>
                <a:gd name="T0" fmla="*/ 0 w 3899"/>
                <a:gd name="T1" fmla="*/ 1949 h 3899"/>
                <a:gd name="T2" fmla="*/ 0 w 3899"/>
                <a:gd name="T3" fmla="*/ 1949 h 3899"/>
                <a:gd name="T4" fmla="*/ 1949 w 3899"/>
                <a:gd name="T5" fmla="*/ 0 h 3899"/>
                <a:gd name="T6" fmla="*/ 3899 w 3899"/>
                <a:gd name="T7" fmla="*/ 1949 h 3899"/>
                <a:gd name="T8" fmla="*/ 1949 w 3899"/>
                <a:gd name="T9" fmla="*/ 3899 h 3899"/>
                <a:gd name="T10" fmla="*/ 0 w 3899"/>
                <a:gd name="T11" fmla="*/ 1949 h 3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9" h="3899">
                  <a:moveTo>
                    <a:pt x="0" y="1949"/>
                  </a:moveTo>
                  <a:lnTo>
                    <a:pt x="0" y="1949"/>
                  </a:lnTo>
                  <a:cubicBezTo>
                    <a:pt x="0" y="872"/>
                    <a:pt x="872" y="0"/>
                    <a:pt x="1949" y="0"/>
                  </a:cubicBezTo>
                  <a:cubicBezTo>
                    <a:pt x="3026" y="0"/>
                    <a:pt x="3899" y="872"/>
                    <a:pt x="3899" y="1949"/>
                  </a:cubicBezTo>
                  <a:cubicBezTo>
                    <a:pt x="3899" y="3026"/>
                    <a:pt x="3026" y="3899"/>
                    <a:pt x="1949" y="3899"/>
                  </a:cubicBezTo>
                  <a:cubicBezTo>
                    <a:pt x="872" y="3899"/>
                    <a:pt x="0" y="3026"/>
                    <a:pt x="0" y="1949"/>
                  </a:cubicBezTo>
                  <a:close/>
                </a:path>
              </a:pathLst>
            </a:custGeom>
            <a:solidFill>
              <a:srgbClr val="F95647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7550502" y="1143972"/>
              <a:ext cx="3216479" cy="3033674"/>
            </a:xfrm>
            <a:custGeom>
              <a:avLst/>
              <a:gdLst>
                <a:gd name="T0" fmla="*/ 2021 w 4043"/>
                <a:gd name="T1" fmla="*/ 0 h 4042"/>
                <a:gd name="T2" fmla="*/ 2021 w 4043"/>
                <a:gd name="T3" fmla="*/ 0 h 4042"/>
                <a:gd name="T4" fmla="*/ 0 w 4043"/>
                <a:gd name="T5" fmla="*/ 2021 h 4042"/>
                <a:gd name="T6" fmla="*/ 2021 w 4043"/>
                <a:gd name="T7" fmla="*/ 4042 h 4042"/>
                <a:gd name="T8" fmla="*/ 4043 w 4043"/>
                <a:gd name="T9" fmla="*/ 2021 h 4042"/>
                <a:gd name="T10" fmla="*/ 2021 w 4043"/>
                <a:gd name="T11" fmla="*/ 0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3" h="4042">
                  <a:moveTo>
                    <a:pt x="2021" y="0"/>
                  </a:moveTo>
                  <a:lnTo>
                    <a:pt x="2021" y="0"/>
                  </a:lnTo>
                  <a:cubicBezTo>
                    <a:pt x="905" y="0"/>
                    <a:pt x="0" y="904"/>
                    <a:pt x="0" y="2021"/>
                  </a:cubicBezTo>
                  <a:cubicBezTo>
                    <a:pt x="0" y="3137"/>
                    <a:pt x="905" y="4042"/>
                    <a:pt x="2021" y="4042"/>
                  </a:cubicBezTo>
                  <a:cubicBezTo>
                    <a:pt x="3138" y="4042"/>
                    <a:pt x="4043" y="3137"/>
                    <a:pt x="4043" y="2021"/>
                  </a:cubicBezTo>
                  <a:cubicBezTo>
                    <a:pt x="4043" y="905"/>
                    <a:pt x="3138" y="0"/>
                    <a:pt x="2021" y="0"/>
                  </a:cubicBezTo>
                  <a:close/>
                </a:path>
              </a:pathLst>
            </a:custGeom>
            <a:solidFill>
              <a:srgbClr val="1C9494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7571295" y="3643293"/>
              <a:ext cx="3099848" cy="2842347"/>
            </a:xfrm>
            <a:custGeom>
              <a:avLst/>
              <a:gdLst>
                <a:gd name="T0" fmla="*/ 1476 w 2953"/>
                <a:gd name="T1" fmla="*/ 0 h 2952"/>
                <a:gd name="T2" fmla="*/ 1476 w 2953"/>
                <a:gd name="T3" fmla="*/ 0 h 2952"/>
                <a:gd name="T4" fmla="*/ 0 w 2953"/>
                <a:gd name="T5" fmla="*/ 1476 h 2952"/>
                <a:gd name="T6" fmla="*/ 1476 w 2953"/>
                <a:gd name="T7" fmla="*/ 2952 h 2952"/>
                <a:gd name="T8" fmla="*/ 2953 w 2953"/>
                <a:gd name="T9" fmla="*/ 1476 h 2952"/>
                <a:gd name="T10" fmla="*/ 1476 w 2953"/>
                <a:gd name="T11" fmla="*/ 0 h 2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3" h="2952">
                  <a:moveTo>
                    <a:pt x="1476" y="0"/>
                  </a:moveTo>
                  <a:lnTo>
                    <a:pt x="1476" y="0"/>
                  </a:lnTo>
                  <a:cubicBezTo>
                    <a:pt x="661" y="0"/>
                    <a:pt x="0" y="660"/>
                    <a:pt x="0" y="1476"/>
                  </a:cubicBezTo>
                  <a:cubicBezTo>
                    <a:pt x="0" y="2291"/>
                    <a:pt x="661" y="2952"/>
                    <a:pt x="1476" y="2952"/>
                  </a:cubicBezTo>
                  <a:cubicBezTo>
                    <a:pt x="2292" y="2952"/>
                    <a:pt x="2953" y="2291"/>
                    <a:pt x="2953" y="1476"/>
                  </a:cubicBezTo>
                  <a:cubicBezTo>
                    <a:pt x="2953" y="660"/>
                    <a:pt x="2292" y="0"/>
                    <a:pt x="1476" y="0"/>
                  </a:cubicBezTo>
                  <a:close/>
                </a:path>
              </a:pathLst>
            </a:custGeom>
            <a:solidFill>
              <a:srgbClr val="FAC14D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3" name="Содержимое 2"/>
            <p:cNvSpPr txBox="1">
              <a:spLocks/>
            </p:cNvSpPr>
            <p:nvPr/>
          </p:nvSpPr>
          <p:spPr>
            <a:xfrm>
              <a:off x="968581" y="4952689"/>
              <a:ext cx="3480872" cy="72224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uk-UA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Стимулювання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949409" y="1415778"/>
              <a:ext cx="3216479" cy="3033674"/>
            </a:xfrm>
            <a:custGeom>
              <a:avLst/>
              <a:gdLst>
                <a:gd name="T0" fmla="*/ 2021 w 4043"/>
                <a:gd name="T1" fmla="*/ 0 h 4042"/>
                <a:gd name="T2" fmla="*/ 2021 w 4043"/>
                <a:gd name="T3" fmla="*/ 0 h 4042"/>
                <a:gd name="T4" fmla="*/ 0 w 4043"/>
                <a:gd name="T5" fmla="*/ 2021 h 4042"/>
                <a:gd name="T6" fmla="*/ 2021 w 4043"/>
                <a:gd name="T7" fmla="*/ 4042 h 4042"/>
                <a:gd name="T8" fmla="*/ 4043 w 4043"/>
                <a:gd name="T9" fmla="*/ 2021 h 4042"/>
                <a:gd name="T10" fmla="*/ 2021 w 4043"/>
                <a:gd name="T11" fmla="*/ 0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3" h="4042">
                  <a:moveTo>
                    <a:pt x="2021" y="0"/>
                  </a:moveTo>
                  <a:lnTo>
                    <a:pt x="2021" y="0"/>
                  </a:lnTo>
                  <a:cubicBezTo>
                    <a:pt x="905" y="0"/>
                    <a:pt x="0" y="904"/>
                    <a:pt x="0" y="2021"/>
                  </a:cubicBezTo>
                  <a:cubicBezTo>
                    <a:pt x="0" y="3137"/>
                    <a:pt x="905" y="4042"/>
                    <a:pt x="2021" y="4042"/>
                  </a:cubicBezTo>
                  <a:cubicBezTo>
                    <a:pt x="3138" y="4042"/>
                    <a:pt x="4043" y="3137"/>
                    <a:pt x="4043" y="2021"/>
                  </a:cubicBezTo>
                  <a:cubicBezTo>
                    <a:pt x="4043" y="905"/>
                    <a:pt x="3138" y="0"/>
                    <a:pt x="2021" y="0"/>
                  </a:cubicBezTo>
                  <a:close/>
                </a:path>
              </a:pathLst>
            </a:custGeom>
            <a:solidFill>
              <a:srgbClr val="1C9494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920856" y="1093508"/>
              <a:ext cx="2912817" cy="2622832"/>
            </a:xfrm>
            <a:custGeom>
              <a:avLst/>
              <a:gdLst>
                <a:gd name="T0" fmla="*/ 2331 w 4662"/>
                <a:gd name="T1" fmla="*/ 0 h 4662"/>
                <a:gd name="T2" fmla="*/ 2331 w 4662"/>
                <a:gd name="T3" fmla="*/ 0 h 4662"/>
                <a:gd name="T4" fmla="*/ 0 w 4662"/>
                <a:gd name="T5" fmla="*/ 2330 h 4662"/>
                <a:gd name="T6" fmla="*/ 2331 w 4662"/>
                <a:gd name="T7" fmla="*/ 4662 h 4662"/>
                <a:gd name="T8" fmla="*/ 4662 w 4662"/>
                <a:gd name="T9" fmla="*/ 2330 h 4662"/>
                <a:gd name="T10" fmla="*/ 2331 w 4662"/>
                <a:gd name="T11" fmla="*/ 0 h 4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2" h="4662">
                  <a:moveTo>
                    <a:pt x="2331" y="0"/>
                  </a:moveTo>
                  <a:lnTo>
                    <a:pt x="2331" y="0"/>
                  </a:lnTo>
                  <a:cubicBezTo>
                    <a:pt x="1043" y="0"/>
                    <a:pt x="0" y="1043"/>
                    <a:pt x="0" y="2330"/>
                  </a:cubicBezTo>
                  <a:cubicBezTo>
                    <a:pt x="0" y="3618"/>
                    <a:pt x="1043" y="4662"/>
                    <a:pt x="2331" y="4662"/>
                  </a:cubicBezTo>
                  <a:cubicBezTo>
                    <a:pt x="3618" y="4662"/>
                    <a:pt x="4662" y="3618"/>
                    <a:pt x="4662" y="2330"/>
                  </a:cubicBezTo>
                  <a:cubicBezTo>
                    <a:pt x="4662" y="1043"/>
                    <a:pt x="3618" y="0"/>
                    <a:pt x="2331" y="0"/>
                  </a:cubicBezTo>
                  <a:close/>
                </a:path>
              </a:pathLst>
            </a:custGeom>
            <a:solidFill>
              <a:srgbClr val="7CB554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5081049" y="4207928"/>
              <a:ext cx="2623120" cy="2518097"/>
            </a:xfrm>
            <a:custGeom>
              <a:avLst/>
              <a:gdLst>
                <a:gd name="T0" fmla="*/ 0 w 5347"/>
                <a:gd name="T1" fmla="*/ 2673 h 5347"/>
                <a:gd name="T2" fmla="*/ 0 w 5347"/>
                <a:gd name="T3" fmla="*/ 2673 h 5347"/>
                <a:gd name="T4" fmla="*/ 2673 w 5347"/>
                <a:gd name="T5" fmla="*/ 0 h 5347"/>
                <a:gd name="T6" fmla="*/ 5347 w 5347"/>
                <a:gd name="T7" fmla="*/ 2673 h 5347"/>
                <a:gd name="T8" fmla="*/ 2673 w 5347"/>
                <a:gd name="T9" fmla="*/ 5347 h 5347"/>
                <a:gd name="T10" fmla="*/ 0 w 5347"/>
                <a:gd name="T11" fmla="*/ 2673 h 5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7" h="5347">
                  <a:moveTo>
                    <a:pt x="0" y="2673"/>
                  </a:moveTo>
                  <a:lnTo>
                    <a:pt x="0" y="2673"/>
                  </a:lnTo>
                  <a:cubicBezTo>
                    <a:pt x="0" y="1196"/>
                    <a:pt x="1196" y="0"/>
                    <a:pt x="2673" y="0"/>
                  </a:cubicBezTo>
                  <a:cubicBezTo>
                    <a:pt x="4150" y="0"/>
                    <a:pt x="5347" y="1196"/>
                    <a:pt x="5347" y="2673"/>
                  </a:cubicBezTo>
                  <a:cubicBezTo>
                    <a:pt x="5347" y="4150"/>
                    <a:pt x="4150" y="5347"/>
                    <a:pt x="2673" y="5347"/>
                  </a:cubicBezTo>
                  <a:cubicBezTo>
                    <a:pt x="1196" y="5347"/>
                    <a:pt x="0" y="4150"/>
                    <a:pt x="0" y="2673"/>
                  </a:cubicBezTo>
                  <a:close/>
                </a:path>
              </a:pathLst>
            </a:custGeom>
            <a:solidFill>
              <a:srgbClr val="7CB554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949831" y="3368346"/>
              <a:ext cx="1941288" cy="1957798"/>
            </a:xfrm>
            <a:custGeom>
              <a:avLst/>
              <a:gdLst>
                <a:gd name="T0" fmla="*/ 1476 w 2953"/>
                <a:gd name="T1" fmla="*/ 0 h 2952"/>
                <a:gd name="T2" fmla="*/ 1476 w 2953"/>
                <a:gd name="T3" fmla="*/ 0 h 2952"/>
                <a:gd name="T4" fmla="*/ 0 w 2953"/>
                <a:gd name="T5" fmla="*/ 1476 h 2952"/>
                <a:gd name="T6" fmla="*/ 1476 w 2953"/>
                <a:gd name="T7" fmla="*/ 2952 h 2952"/>
                <a:gd name="T8" fmla="*/ 2953 w 2953"/>
                <a:gd name="T9" fmla="*/ 1476 h 2952"/>
                <a:gd name="T10" fmla="*/ 1476 w 2953"/>
                <a:gd name="T11" fmla="*/ 0 h 2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3" h="2952">
                  <a:moveTo>
                    <a:pt x="1476" y="0"/>
                  </a:moveTo>
                  <a:lnTo>
                    <a:pt x="1476" y="0"/>
                  </a:lnTo>
                  <a:cubicBezTo>
                    <a:pt x="661" y="0"/>
                    <a:pt x="0" y="660"/>
                    <a:pt x="0" y="1476"/>
                  </a:cubicBezTo>
                  <a:cubicBezTo>
                    <a:pt x="0" y="2291"/>
                    <a:pt x="661" y="2952"/>
                    <a:pt x="1476" y="2952"/>
                  </a:cubicBezTo>
                  <a:cubicBezTo>
                    <a:pt x="2292" y="2952"/>
                    <a:pt x="2953" y="2291"/>
                    <a:pt x="2953" y="1476"/>
                  </a:cubicBezTo>
                  <a:cubicBezTo>
                    <a:pt x="2953" y="660"/>
                    <a:pt x="2292" y="0"/>
                    <a:pt x="1476" y="0"/>
                  </a:cubicBezTo>
                  <a:close/>
                </a:path>
              </a:pathLst>
            </a:custGeom>
            <a:solidFill>
              <a:srgbClr val="FAC14D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976066" y="3147484"/>
              <a:ext cx="1697352" cy="1754453"/>
            </a:xfrm>
            <a:custGeom>
              <a:avLst/>
              <a:gdLst>
                <a:gd name="T0" fmla="*/ 0 w 3899"/>
                <a:gd name="T1" fmla="*/ 1949 h 3899"/>
                <a:gd name="T2" fmla="*/ 0 w 3899"/>
                <a:gd name="T3" fmla="*/ 1949 h 3899"/>
                <a:gd name="T4" fmla="*/ 1949 w 3899"/>
                <a:gd name="T5" fmla="*/ 0 h 3899"/>
                <a:gd name="T6" fmla="*/ 3899 w 3899"/>
                <a:gd name="T7" fmla="*/ 1949 h 3899"/>
                <a:gd name="T8" fmla="*/ 1949 w 3899"/>
                <a:gd name="T9" fmla="*/ 3899 h 3899"/>
                <a:gd name="T10" fmla="*/ 0 w 3899"/>
                <a:gd name="T11" fmla="*/ 1949 h 3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9" h="3899">
                  <a:moveTo>
                    <a:pt x="0" y="1949"/>
                  </a:moveTo>
                  <a:lnTo>
                    <a:pt x="0" y="1949"/>
                  </a:lnTo>
                  <a:cubicBezTo>
                    <a:pt x="0" y="872"/>
                    <a:pt x="872" y="0"/>
                    <a:pt x="1949" y="0"/>
                  </a:cubicBezTo>
                  <a:cubicBezTo>
                    <a:pt x="3026" y="0"/>
                    <a:pt x="3899" y="872"/>
                    <a:pt x="3899" y="1949"/>
                  </a:cubicBezTo>
                  <a:cubicBezTo>
                    <a:pt x="3899" y="3026"/>
                    <a:pt x="3026" y="3899"/>
                    <a:pt x="1949" y="3899"/>
                  </a:cubicBezTo>
                  <a:cubicBezTo>
                    <a:pt x="872" y="3899"/>
                    <a:pt x="0" y="3026"/>
                    <a:pt x="0" y="1949"/>
                  </a:cubicBezTo>
                  <a:close/>
                </a:path>
              </a:pathLst>
            </a:custGeom>
            <a:solidFill>
              <a:srgbClr val="F95647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56400" y="4115314"/>
              <a:ext cx="1926553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Інтереси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86568" y="3748423"/>
              <a:ext cx="168745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Потреби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35002" y="5322028"/>
              <a:ext cx="2508444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Схильності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940874" y="2414337"/>
              <a:ext cx="3048000" cy="9787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Інноваційний потенціал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187114" y="2070498"/>
              <a:ext cx="2408480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Мотивацію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986485" y="2241009"/>
              <a:ext cx="26082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Можливості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511738" y="4483771"/>
              <a:ext cx="280339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Конкуренцію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4233" y="265584"/>
            <a:ext cx="9089679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Інструменти особистісного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69951" y="1817483"/>
            <a:ext cx="8840709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`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які та тверді навички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soft&amp;hard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skills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Розвиток своїх 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інтелектів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знаннєвого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емоційного, культурного, множинного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endParaRPr lang="uk-UA" sz="500" b="1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Саморефлексія (самоаналіз та побудова власного маршруту (траєкторії) професійного розвитку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Самомотивація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endParaRPr lang="uk-UA" sz="1050" b="1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Самоосвіта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5303" y="229371"/>
            <a:ext cx="8867869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Психологія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376126" y="1754109"/>
            <a:ext cx="10420539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Усвідомлення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позитивне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реконструювання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життєвого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професійного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досвіду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,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професійне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моделювання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конструювання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прогнозування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60079" y="356119"/>
            <a:ext cx="1033000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Ресурсні центри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18103" y="1826537"/>
            <a:ext cx="956498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найбільш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ефективною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формою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професійного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розвитку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щоденна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діяльність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педагога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 </a:t>
            </a: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закладі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освіти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систематичне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розв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`</a:t>
            </a:r>
            <a:r>
              <a:rPr kumimoji="0" lang="uk-UA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язання</a:t>
            </a:r>
            <a:r>
              <a:rPr kumimoji="0" lang="uk-UA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4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педагогічних задач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3659" y="283691"/>
            <a:ext cx="10406958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Ресурсні центри професійного розвитку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60898" y="1609254"/>
            <a:ext cx="9012725" cy="353311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Р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оль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Центру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професійного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розвитку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полягає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тому,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щоб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допомогти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педагогам у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створенні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реалізації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нових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педагогічних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теорій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практик, а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також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підвищенні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фахового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рівня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професійній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самореалізації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вибудові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власної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індивідуальної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траєкторії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професійного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розвитку.</a:t>
            </a:r>
          </a:p>
        </p:txBody>
      </p:sp>
      <p:sp>
        <p:nvSpPr>
          <p:cNvPr id="5" name="圆角矩形 37"/>
          <p:cNvSpPr/>
          <p:nvPr/>
        </p:nvSpPr>
        <p:spPr bwMode="auto">
          <a:xfrm>
            <a:off x="1412341" y="1484768"/>
            <a:ext cx="10094613" cy="4065006"/>
          </a:xfrm>
          <a:prstGeom prst="roundRect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91430" tIns="45716" rIns="91430" bIns="45716" anchor="ctr">
            <a:sp3d/>
          </a:bodyPr>
          <a:lstStyle/>
          <a:p>
            <a:pPr marL="0" marR="0" lvl="2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C9494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8434" name="Picture 2" descr="Як вчителям державних шкіл отримати безкоштовний преміум Classtime | Нова  українська школа"/>
          <p:cNvPicPr>
            <a:picLocks noChangeAspect="1" noChangeArrowheads="1"/>
          </p:cNvPicPr>
          <p:nvPr/>
        </p:nvPicPr>
        <p:blipFill>
          <a:blip r:embed="rId2"/>
          <a:srcRect r="14007"/>
          <a:stretch>
            <a:fillRect/>
          </a:stretch>
        </p:blipFill>
        <p:spPr bwMode="auto">
          <a:xfrm>
            <a:off x="8104507" y="4399984"/>
            <a:ext cx="4087493" cy="234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79929" y="44570"/>
            <a:ext cx="8884692" cy="27259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КУ №ЦПРПП ВМР»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4967" y="3290501"/>
            <a:ext cx="504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https://cprvmr.edu.vn.ua/</a:t>
            </a:r>
            <a:endParaRPr lang="uk-UA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5"/>
            <a:ext cx="2807866" cy="2738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1452" y="4203511"/>
            <a:ext cx="4826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Адреса Центру: 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м. Вінниця вул. Мури 4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90774564"/>
              </p:ext>
            </p:extLst>
          </p:nvPr>
        </p:nvGraphicFramePr>
        <p:xfrm>
          <a:off x="5998286" y="3271410"/>
          <a:ext cx="6707779" cy="358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92328" y="2644170"/>
            <a:ext cx="6758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Центру за посиланням:</a:t>
            </a:r>
            <a:endParaRPr lang="uk-UA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50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36" y="392332"/>
            <a:ext cx="10769097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Ресурсні центри професійного розвитку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41561" y="2305902"/>
            <a:ext cx="10692142" cy="18216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Професійний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розвиток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педагога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реалізується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співробітництва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найбільш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ефективно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взаємодії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2631" y="4304018"/>
            <a:ext cx="284278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Громада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5065" y="4223950"/>
            <a:ext cx="23845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F6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</a:t>
            </a:r>
            <a:endParaRPr lang="uk-UA" dirty="0">
              <a:solidFill>
                <a:srgbClr val="F6B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2186" y="5283236"/>
            <a:ext cx="2210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Дитина</a:t>
            </a:r>
            <a:endParaRPr lang="uk-UA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7707" y="5274088"/>
            <a:ext cx="2243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Родина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AutoShape 2" descr="Стрелка двусторонняя: векторна графіка, зображення, Стрелка двусторонняя  малюнки | Скачати з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2" name="AutoShape 4" descr="Стрелка двусторонняя: векторна графіка, зображення, Стрелка двусторонняя  малюнки | Скачати з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4" name="AutoShape 6" descr="Стрелка двусторонняя: векторна графіка, зображення, Стрелка двусторонняя  малюнки | Скачати з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 cstate="print"/>
          <a:srcRect l="34604" t="22310" r="31906" b="16964"/>
          <a:stretch>
            <a:fillRect/>
          </a:stretch>
        </p:blipFill>
        <p:spPr bwMode="auto">
          <a:xfrm rot="21043137">
            <a:off x="3041965" y="5006566"/>
            <a:ext cx="745612" cy="7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 cstate="print"/>
          <a:srcRect l="34604" t="22310" r="31906" b="16964"/>
          <a:stretch>
            <a:fillRect/>
          </a:stretch>
        </p:blipFill>
        <p:spPr bwMode="auto">
          <a:xfrm rot="18974468">
            <a:off x="6009994" y="5358141"/>
            <a:ext cx="745612" cy="7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 cstate="print"/>
          <a:srcRect l="34604" t="22310" r="31906" b="16964"/>
          <a:stretch>
            <a:fillRect/>
          </a:stretch>
        </p:blipFill>
        <p:spPr bwMode="auto">
          <a:xfrm rot="17160606">
            <a:off x="9061011" y="4986951"/>
            <a:ext cx="745612" cy="7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7525" y="473814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Можливості для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5" name="组合 31"/>
          <p:cNvGrpSpPr/>
          <p:nvPr/>
        </p:nvGrpSpPr>
        <p:grpSpPr>
          <a:xfrm>
            <a:off x="3211588" y="1842818"/>
            <a:ext cx="6366045" cy="939691"/>
            <a:chOff x="4139952" y="1170041"/>
            <a:chExt cx="3672408" cy="536519"/>
          </a:xfrm>
        </p:grpSpPr>
        <p:sp>
          <p:nvSpPr>
            <p:cNvPr id="7" name="圆角矩形 33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37"/>
          <p:cNvGrpSpPr/>
          <p:nvPr/>
        </p:nvGrpSpPr>
        <p:grpSpPr>
          <a:xfrm>
            <a:off x="3212634" y="4242442"/>
            <a:ext cx="6366045" cy="1262812"/>
            <a:chOff x="4139952" y="1170041"/>
            <a:chExt cx="3672408" cy="536519"/>
          </a:xfrm>
        </p:grpSpPr>
        <p:sp>
          <p:nvSpPr>
            <p:cNvPr id="13" name="圆角矩形 39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D0F292"/>
            </a:solidFill>
            <a:ln w="635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43"/>
          <p:cNvGrpSpPr/>
          <p:nvPr/>
        </p:nvGrpSpPr>
        <p:grpSpPr>
          <a:xfrm>
            <a:off x="3164453" y="5590094"/>
            <a:ext cx="6366045" cy="1065229"/>
            <a:chOff x="4139952" y="1170041"/>
            <a:chExt cx="3672408" cy="536519"/>
          </a:xfrm>
        </p:grpSpPr>
        <p:sp>
          <p:nvSpPr>
            <p:cNvPr id="19" name="圆角矩形 45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49"/>
          <p:cNvGrpSpPr/>
          <p:nvPr/>
        </p:nvGrpSpPr>
        <p:grpSpPr>
          <a:xfrm>
            <a:off x="3211589" y="2875176"/>
            <a:ext cx="6366045" cy="1272618"/>
            <a:chOff x="4139952" y="1170041"/>
            <a:chExt cx="3672408" cy="536519"/>
          </a:xfrm>
        </p:grpSpPr>
        <p:sp>
          <p:nvSpPr>
            <p:cNvPr id="25" name="圆角矩形 51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218230" y="2098077"/>
            <a:ext cx="282000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Самоосвіта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7745" y="3081916"/>
            <a:ext cx="571326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defRPr/>
            </a:pP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Підвищення кваліфікації</a:t>
            </a:r>
          </a:p>
          <a:p>
            <a:pPr marL="228600" lvl="0" indent="-228600">
              <a:lnSpc>
                <a:spcPct val="90000"/>
              </a:lnSpc>
              <a:defRPr/>
            </a:pP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за різними формами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94928" y="4408959"/>
            <a:ext cx="4725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Взаємодія та </a:t>
            </a:r>
            <a:r>
              <a:rPr lang="uk-UA" sz="2800" dirty="0" err="1">
                <a:solidFill>
                  <a:prstClr val="black"/>
                </a:solidFill>
                <a:latin typeface="Arial Black" pitchFamily="34" charset="0"/>
              </a:rPr>
              <a:t>взаємообмін</a:t>
            </a: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 з колег</a:t>
            </a:r>
            <a:endParaRPr lang="uk-UA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68684" y="5698604"/>
            <a:ext cx="50904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Участь у фахових конкурсах</a:t>
            </a:r>
          </a:p>
        </p:txBody>
      </p:sp>
      <p:grpSp>
        <p:nvGrpSpPr>
          <p:cNvPr id="36" name="组合 33"/>
          <p:cNvGrpSpPr/>
          <p:nvPr/>
        </p:nvGrpSpPr>
        <p:grpSpPr>
          <a:xfrm>
            <a:off x="3331675" y="1918837"/>
            <a:ext cx="796705" cy="797202"/>
            <a:chOff x="5305424" y="2638424"/>
            <a:chExt cx="1579563" cy="1577975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5305424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C9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3313568" y="4508924"/>
            <a:ext cx="834240" cy="805460"/>
            <a:chOff x="5102225" y="2441575"/>
            <a:chExt cx="1982788" cy="1979613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7CB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合 39"/>
          <p:cNvGrpSpPr/>
          <p:nvPr/>
        </p:nvGrpSpPr>
        <p:grpSpPr>
          <a:xfrm>
            <a:off x="3281414" y="5758004"/>
            <a:ext cx="783591" cy="770270"/>
            <a:chOff x="5803900" y="2852738"/>
            <a:chExt cx="1300163" cy="1319212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FAC1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" name="组合 42"/>
          <p:cNvGrpSpPr/>
          <p:nvPr/>
        </p:nvGrpSpPr>
        <p:grpSpPr>
          <a:xfrm>
            <a:off x="3295461" y="3096285"/>
            <a:ext cx="851026" cy="851026"/>
            <a:chOff x="5305425" y="2638425"/>
            <a:chExt cx="1579563" cy="1577975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F956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51022" y="21126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Мотиватор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до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537113" y="1853697"/>
            <a:ext cx="889248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хочеш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щоб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 тебе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було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досить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вільного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часу,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щодня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читай...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шкодуй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часу на те,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щоб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глибоко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осмислити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сутність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фактів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явищ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закономірностей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якими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маєш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справу. 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В.Сухомлинський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88059" y="1853697"/>
            <a:ext cx="906704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Без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прагнення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до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наукової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роботи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учитель неминуче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потрапляє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владу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трьох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педагогічних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демонів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механічності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рутинності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банальності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А.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Дістервег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61723" y="21126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Мотиватор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до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1513" y="126127"/>
            <a:ext cx="9037853" cy="850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ВИКЛИК 1. НА ЧАСІ РЕАЛІЗАЦІЯ ТА ВПРОВАДЖЕННЯ НОРМАТИВНИХ ДОКУМЕНТІВ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00849362"/>
              </p:ext>
            </p:extLst>
          </p:nvPr>
        </p:nvGraphicFramePr>
        <p:xfrm>
          <a:off x="2038009" y="1054157"/>
          <a:ext cx="9772286" cy="580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966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7446" y="238424"/>
            <a:ext cx="10714776" cy="1110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Х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то навчить педагогів  професійному розвитку по-новому?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26" name="Line 2"/>
          <p:cNvSpPr>
            <a:spLocks noChangeShapeType="1"/>
          </p:cNvSpPr>
          <p:nvPr/>
        </p:nvSpPr>
        <p:spPr bwMode="auto">
          <a:xfrm>
            <a:off x="2209799" y="2359024"/>
            <a:ext cx="8569569" cy="67653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grpSp>
        <p:nvGrpSpPr>
          <p:cNvPr id="227" name="Group 3"/>
          <p:cNvGrpSpPr>
            <a:grpSpLocks/>
          </p:cNvGrpSpPr>
          <p:nvPr/>
        </p:nvGrpSpPr>
        <p:grpSpPr bwMode="auto">
          <a:xfrm>
            <a:off x="1966913" y="2252663"/>
            <a:ext cx="182562" cy="182562"/>
            <a:chOff x="1239" y="1515"/>
            <a:chExt cx="115" cy="115"/>
          </a:xfrm>
        </p:grpSpPr>
        <p:sp>
          <p:nvSpPr>
            <p:cNvPr id="228" name="AutoShape 4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29" name="AutoShape 5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</p:grpSp>
      <p:grpSp>
        <p:nvGrpSpPr>
          <p:cNvPr id="231" name="Group 7"/>
          <p:cNvGrpSpPr>
            <a:grpSpLocks/>
          </p:cNvGrpSpPr>
          <p:nvPr/>
        </p:nvGrpSpPr>
        <p:grpSpPr bwMode="auto">
          <a:xfrm>
            <a:off x="1966913" y="3072801"/>
            <a:ext cx="8812456" cy="171561"/>
            <a:chOff x="1239" y="1515"/>
            <a:chExt cx="4913" cy="115"/>
          </a:xfrm>
        </p:grpSpPr>
        <p:sp>
          <p:nvSpPr>
            <p:cNvPr id="232" name="Line 8"/>
            <p:cNvSpPr>
              <a:spLocks noChangeShapeType="1"/>
            </p:cNvSpPr>
            <p:nvPr/>
          </p:nvSpPr>
          <p:spPr bwMode="auto">
            <a:xfrm>
              <a:off x="1392" y="1582"/>
              <a:ext cx="4760" cy="29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33" name="Group 9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35" name="AutoShape 10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36" name="AutoShape 11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  <p:grpSp>
        <p:nvGrpSpPr>
          <p:cNvPr id="237" name="Group 13"/>
          <p:cNvGrpSpPr>
            <a:grpSpLocks/>
          </p:cNvGrpSpPr>
          <p:nvPr/>
        </p:nvGrpSpPr>
        <p:grpSpPr bwMode="auto">
          <a:xfrm>
            <a:off x="1976340" y="4282607"/>
            <a:ext cx="8777286" cy="182563"/>
            <a:chOff x="1239" y="1515"/>
            <a:chExt cx="5529" cy="115"/>
          </a:xfrm>
        </p:grpSpPr>
        <p:sp>
          <p:nvSpPr>
            <p:cNvPr id="238" name="Line 14"/>
            <p:cNvSpPr>
              <a:spLocks noChangeShapeType="1"/>
            </p:cNvSpPr>
            <p:nvPr/>
          </p:nvSpPr>
          <p:spPr bwMode="auto">
            <a:xfrm flipV="1">
              <a:off x="1392" y="1542"/>
              <a:ext cx="5376" cy="4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39" name="Group 15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41" name="AutoShape 16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42" name="AutoShape 17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  <p:grpSp>
        <p:nvGrpSpPr>
          <p:cNvPr id="243" name="Group 19"/>
          <p:cNvGrpSpPr>
            <a:grpSpLocks/>
          </p:cNvGrpSpPr>
          <p:nvPr/>
        </p:nvGrpSpPr>
        <p:grpSpPr bwMode="auto">
          <a:xfrm>
            <a:off x="1995194" y="4986442"/>
            <a:ext cx="8766173" cy="182563"/>
            <a:chOff x="1239" y="1515"/>
            <a:chExt cx="5522" cy="115"/>
          </a:xfrm>
        </p:grpSpPr>
        <p:sp>
          <p:nvSpPr>
            <p:cNvPr id="244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5369" cy="29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45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47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48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  <p:sp>
        <p:nvSpPr>
          <p:cNvPr id="250" name="Прямоугольник 249"/>
          <p:cNvSpPr/>
          <p:nvPr/>
        </p:nvSpPr>
        <p:spPr>
          <a:xfrm>
            <a:off x="2187019" y="1850234"/>
            <a:ext cx="44045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Завуч, директор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2148837" y="2656573"/>
            <a:ext cx="73722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Науково-методичні установи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2196445" y="3506771"/>
            <a:ext cx="9068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Центри професійного розвитку педагогічних працівників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2204529" y="4659012"/>
            <a:ext cx="70902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Професійні спільноти 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82003" y="1731593"/>
            <a:ext cx="5552388" cy="2722714"/>
            <a:chOff x="5867577" y="2193318"/>
            <a:chExt cx="5552388" cy="2722714"/>
          </a:xfrm>
        </p:grpSpPr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6688329" y="2193318"/>
              <a:ext cx="3976654" cy="2722714"/>
              <a:chOff x="2457" y="2000"/>
              <a:chExt cx="901" cy="888"/>
            </a:xfrm>
          </p:grpSpPr>
          <p:pic>
            <p:nvPicPr>
              <p:cNvPr id="19" name="Picture 13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Oval 14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" name="Group 16"/>
              <p:cNvGrpSpPr>
                <a:grpSpLocks/>
              </p:cNvGrpSpPr>
              <p:nvPr/>
            </p:nvGrpSpPr>
            <p:grpSpPr bwMode="auto">
              <a:xfrm rot="-1297425" flipH="1" flipV="1">
                <a:off x="2570" y="2701"/>
                <a:ext cx="736" cy="158"/>
                <a:chOff x="2528" y="1060"/>
                <a:chExt cx="840" cy="205"/>
              </a:xfrm>
            </p:grpSpPr>
            <p:grpSp>
              <p:nvGrpSpPr>
                <p:cNvPr id="23" name="Group 1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682" cy="166"/>
                  <a:chOff x="1565" y="2568"/>
                  <a:chExt cx="1028" cy="249"/>
                </a:xfrm>
              </p:grpSpPr>
              <p:sp>
                <p:nvSpPr>
                  <p:cNvPr id="29" name="AutoShape 1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AutoShape 1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AutoShape 2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4" name="Group 22"/>
                <p:cNvGrpSpPr>
                  <a:grpSpLocks/>
                </p:cNvGrpSpPr>
                <p:nvPr/>
              </p:nvGrpSpPr>
              <p:grpSpPr bwMode="auto">
                <a:xfrm rot="1353540">
                  <a:off x="2686" y="1099"/>
                  <a:ext cx="682" cy="166"/>
                  <a:chOff x="1565" y="2568"/>
                  <a:chExt cx="1028" cy="249"/>
                </a:xfrm>
              </p:grpSpPr>
              <p:sp>
                <p:nvSpPr>
                  <p:cNvPr id="25" name="AutoShape 2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AutoShape 2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AutoShape 2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44033" name="Rectangle 1"/>
            <p:cNvSpPr>
              <a:spLocks noChangeArrowheads="1"/>
            </p:cNvSpPr>
            <p:nvPr/>
          </p:nvSpPr>
          <p:spPr bwMode="auto">
            <a:xfrm>
              <a:off x="5867577" y="2711934"/>
              <a:ext cx="55523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Професійний</a:t>
              </a:r>
              <a:r>
                <a: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 </a:t>
              </a: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стандарт</a:t>
              </a:r>
              <a:r>
                <a: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 – </a:t>
              </a: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це</a:t>
              </a:r>
              <a:r>
                <a:rPr kumimoji="0" lang="ru-RU" sz="3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 </a:t>
              </a: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дороговказ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 rot="16200000" flipV="1">
            <a:off x="3824167" y="2085900"/>
            <a:ext cx="4107579" cy="2041568"/>
            <a:chOff x="564" y="1992"/>
            <a:chExt cx="2658" cy="984"/>
          </a:xfrm>
        </p:grpSpPr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6709921" y="662516"/>
            <a:ext cx="3154585" cy="1322388"/>
            <a:chOff x="4237" y="1177"/>
            <a:chExt cx="414" cy="402"/>
          </a:xfrm>
          <a:solidFill>
            <a:srgbClr val="FFCC00"/>
          </a:solidFill>
        </p:grpSpPr>
        <p:sp>
          <p:nvSpPr>
            <p:cNvPr id="34" name="AutoShape 28"/>
            <p:cNvSpPr>
              <a:spLocks noChangeArrowheads="1"/>
            </p:cNvSpPr>
            <p:nvPr/>
          </p:nvSpPr>
          <p:spPr bwMode="ltGray">
            <a:xfrm>
              <a:off x="4237" y="1177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6654297" y="2172831"/>
            <a:ext cx="3801499" cy="1964603"/>
            <a:chOff x="4320" y="1152"/>
            <a:chExt cx="414" cy="40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7" name="AutoShape 31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39" name="Group 33"/>
          <p:cNvGrpSpPr>
            <a:grpSpLocks/>
          </p:cNvGrpSpPr>
          <p:nvPr/>
        </p:nvGrpSpPr>
        <p:grpSpPr bwMode="auto">
          <a:xfrm>
            <a:off x="6659755" y="4355146"/>
            <a:ext cx="3218257" cy="1322387"/>
            <a:chOff x="4245" y="1127"/>
            <a:chExt cx="414" cy="402"/>
          </a:xfrm>
          <a:solidFill>
            <a:srgbClr val="FFCC00"/>
          </a:solidFill>
        </p:grpSpPr>
        <p:sp>
          <p:nvSpPr>
            <p:cNvPr id="40" name="AutoShape 34"/>
            <p:cNvSpPr>
              <a:spLocks noChangeArrowheads="1"/>
            </p:cNvSpPr>
            <p:nvPr/>
          </p:nvSpPr>
          <p:spPr bwMode="ltGray">
            <a:xfrm>
              <a:off x="4245" y="1127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572815" y="2308633"/>
            <a:ext cx="4090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469063" algn="l"/>
              </a:tabLst>
            </a:pPr>
            <a:r>
              <a:rPr lang="en-US" sz="2800" b="1" dirty="0" err="1">
                <a:latin typeface="Arial Black" pitchFamily="34" charset="0"/>
                <a:ea typeface="Calibri" pitchFamily="34" charset="0"/>
                <a:cs typeface="Arial" pitchFamily="34" charset="0"/>
              </a:rPr>
              <a:t>Формальної</a:t>
            </a:r>
            <a:r>
              <a:rPr lang="en-US" sz="28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ru-RU" sz="28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  <a:ea typeface="Calibri" pitchFamily="34" charset="0"/>
                <a:cs typeface="Arial" pitchFamily="34" charset="0"/>
              </a:rPr>
              <a:t>неформальної</a:t>
            </a:r>
            <a:r>
              <a:rPr lang="en-US" sz="28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,</a:t>
            </a:r>
            <a:endParaRPr lang="uk-UA" sz="800" dirty="0"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9063" algn="l"/>
              </a:tabLst>
            </a:pPr>
            <a:r>
              <a:rPr lang="en-US" sz="2800" b="1" dirty="0" err="1">
                <a:latin typeface="Arial Black" pitchFamily="34" charset="0"/>
                <a:ea typeface="Calibri" pitchFamily="34" charset="0"/>
                <a:cs typeface="Arial" pitchFamily="34" charset="0"/>
              </a:rPr>
              <a:t>інформальної</a:t>
            </a:r>
            <a:r>
              <a:rPr lang="en-US" sz="28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  <a:ea typeface="Calibri" pitchFamily="34" charset="0"/>
                <a:cs typeface="Arial" pitchFamily="34" charset="0"/>
              </a:rPr>
              <a:t>освіти</a:t>
            </a:r>
            <a:endParaRPr lang="uk-UA" sz="8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4614" y="1116002"/>
            <a:ext cx="3074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469063" algn="l"/>
              </a:tabLs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Саморозвитку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69483" y="4455338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9063" algn="l"/>
              </a:tabLs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Підвищення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кваліфікації</a:t>
            </a:r>
            <a:endParaRPr lang="uk-UA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964" y="228647"/>
            <a:ext cx="6777251" cy="1325563"/>
          </a:xfrm>
        </p:spPr>
        <p:txBody>
          <a:bodyPr/>
          <a:lstStyle/>
          <a:p>
            <a:r>
              <a:rPr lang="uk-UA" b="1" dirty="0">
                <a:solidFill>
                  <a:srgbClr val="42B051">
                    <a:lumMod val="75000"/>
                  </a:srgbClr>
                </a:solidFill>
              </a:rPr>
              <a:t>З чого розпочати?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3300" y="1725668"/>
            <a:ext cx="8405819" cy="4506771"/>
          </a:xfrm>
        </p:spPr>
        <p:txBody>
          <a:bodyPr>
            <a:normAutofit/>
          </a:bodyPr>
          <a:lstStyle/>
          <a:p>
            <a:pPr lvl="0">
              <a:buClr>
                <a:srgbClr val="5FCBEF"/>
              </a:buClr>
            </a:pPr>
            <a:r>
              <a:rPr lang="uk-UA" sz="2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Відвідування уроків у початкових класах</a:t>
            </a:r>
          </a:p>
          <a:p>
            <a:pPr lvl="0">
              <a:buClr>
                <a:srgbClr val="5FCBEF"/>
              </a:buClr>
            </a:pPr>
            <a:r>
              <a:rPr lang="uk-UA" sz="2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Ознайомлення з стилем викладання</a:t>
            </a:r>
          </a:p>
          <a:p>
            <a:pPr lvl="0">
              <a:buClr>
                <a:srgbClr val="5FCBEF"/>
              </a:buClr>
            </a:pPr>
            <a:r>
              <a:rPr lang="uk-UA" sz="2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Ознайомлення з методами і прийомами роботи</a:t>
            </a:r>
          </a:p>
          <a:p>
            <a:pPr lvl="0">
              <a:buClr>
                <a:srgbClr val="5FCBEF"/>
              </a:buClr>
            </a:pPr>
            <a:r>
              <a:rPr lang="uk-UA" sz="2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Темп роботи на уроці</a:t>
            </a:r>
          </a:p>
          <a:p>
            <a:pPr lvl="0">
              <a:buClr>
                <a:srgbClr val="5FCBEF"/>
              </a:buClr>
            </a:pPr>
            <a:r>
              <a:rPr lang="uk-UA" sz="2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Домашні завдання</a:t>
            </a:r>
          </a:p>
          <a:p>
            <a:pPr lvl="0">
              <a:buClr>
                <a:srgbClr val="5FCBEF"/>
              </a:buClr>
            </a:pPr>
            <a:r>
              <a:rPr lang="uk-UA" sz="2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Проведення моніторингу</a:t>
            </a:r>
          </a:p>
          <a:p>
            <a:pPr lvl="0">
              <a:buClr>
                <a:srgbClr val="5FCBEF"/>
              </a:buClr>
            </a:pPr>
            <a:r>
              <a:rPr lang="uk-UA" sz="2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Знайомство з батьками</a:t>
            </a:r>
          </a:p>
          <a:p>
            <a:pPr lvl="0">
              <a:buClr>
                <a:srgbClr val="5FCBEF"/>
              </a:buClr>
            </a:pPr>
            <a:r>
              <a:rPr lang="uk-UA" sz="2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Ознайомлення з програмами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869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0"/>
            <a:ext cx="1065718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16632"/>
            <a:ext cx="1065718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-1"/>
            <a:ext cx="10273141" cy="67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7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873" y="3926735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uk-UA" sz="2800" b="1" i="1" dirty="0">
                <a:solidFill>
                  <a:srgbClr val="002060"/>
                </a:solidFill>
              </a:rPr>
              <a:t>Зібратися разом – це початок, триматися разом – це прогрес, працювати разом – це успіх! </a:t>
            </a:r>
          </a:p>
          <a:p>
            <a:pPr algn="r" latinLnBrk="0"/>
            <a:r>
              <a:rPr lang="uk-UA" sz="2800" b="1" i="1" dirty="0">
                <a:solidFill>
                  <a:srgbClr val="002060"/>
                </a:solidFill>
              </a:rPr>
              <a:t>Генрі Форд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1797101" y="1190587"/>
            <a:ext cx="9394191" cy="247728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 marR="76676" defTabSz="685800" latinLnBrk="0">
              <a:lnSpc>
                <a:spcPct val="90000"/>
              </a:lnSpc>
              <a:spcBef>
                <a:spcPts val="398"/>
              </a:spcBef>
            </a:pP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НУШ –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це не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про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нові парти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і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ремонти, це </a:t>
            </a:r>
            <a:r>
              <a:rPr sz="27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не </a:t>
            </a:r>
            <a:r>
              <a:rPr sz="2700" b="1" spc="-66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про комп'ютери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і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гаджети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у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школі, це не про </a:t>
            </a:r>
            <a:r>
              <a:rPr sz="2700" b="1" spc="-66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новий/інший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зміст.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Хоча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про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них також на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 фоні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основного….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marR="818198" algn="just" defTabSz="685800" latinLnBrk="0">
              <a:lnSpc>
                <a:spcPct val="90000"/>
              </a:lnSpc>
              <a:spcBef>
                <a:spcPts val="746"/>
              </a:spcBef>
            </a:pPr>
            <a:r>
              <a:rPr sz="27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ОСНОВНА ІДЕЯ НУШ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це перехід від </a:t>
            </a:r>
            <a:r>
              <a:rPr sz="2700" b="1" spc="-66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авторитарної </a:t>
            </a:r>
            <a:r>
              <a:rPr sz="27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педагогічки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до </a:t>
            </a:r>
            <a:r>
              <a:rPr sz="27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педагогіки </a:t>
            </a:r>
            <a:r>
              <a:rPr sz="2700" b="1" spc="-66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ПАРТНЕРСТВА.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defTabSz="685800" latinLnBrk="0">
              <a:spcBef>
                <a:spcPts val="435"/>
              </a:spcBef>
            </a:pP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Найважливіший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цьому</a:t>
            </a:r>
            <a:r>
              <a:rPr sz="270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="1" spc="-4" dirty="0">
                <a:solidFill>
                  <a:srgbClr val="001F5F"/>
                </a:solidFill>
                <a:latin typeface="Times New Roman"/>
                <a:cs typeface="Times New Roman"/>
              </a:rPr>
              <a:t>процесі</a:t>
            </a:r>
            <a:r>
              <a:rPr sz="270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ВЧИТЕЛЬ!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4711" y="218365"/>
            <a:ext cx="742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Дорожня карта впровадження НУШ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19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228683" cy="3260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0255"/>
            <a:ext cx="3431019" cy="3597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8" y="-1"/>
            <a:ext cx="3734779" cy="34969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22665" y="9802"/>
            <a:ext cx="476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першої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 допомоги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16" y="2769596"/>
            <a:ext cx="3419149" cy="2087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57" y="3497199"/>
            <a:ext cx="3313043" cy="33843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25" y="4594304"/>
            <a:ext cx="3109035" cy="2263696"/>
          </a:xfrm>
          <a:prstGeom prst="rect">
            <a:avLst/>
          </a:prstGeom>
        </p:spPr>
      </p:pic>
      <p:sp>
        <p:nvSpPr>
          <p:cNvPr id="5" name="AutoShape 2" descr="Загадки про парасольку на українській мові для ді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70" y="1217019"/>
            <a:ext cx="2952751" cy="1552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25" y="750029"/>
            <a:ext cx="3300944" cy="2182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24" y="5048146"/>
            <a:ext cx="2466975" cy="1807859"/>
          </a:xfrm>
          <a:prstGeom prst="rect">
            <a:avLst/>
          </a:prstGeom>
        </p:spPr>
      </p:pic>
      <p:pic>
        <p:nvPicPr>
          <p:cNvPr id="18" name="Picture 2" descr="Психологічна служба КНУ імені Тараса Шевченка - Halaman Utama | Faceboo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11" y="2688377"/>
            <a:ext cx="2380772" cy="24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66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9307" y="571350"/>
            <a:ext cx="10444644" cy="511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Bef>
                <a:spcPct val="0"/>
              </a:spcBef>
              <a:spcAft>
                <a:spcPts val="90"/>
              </a:spcAft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 «Продихай стрес»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навчитися керувати диханням 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Хід вправи: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рахунок 1,2,3,4 повільно вдихати впевненість. На рахунок 5,6,7,8 повільно видихати тривогу. Повторювати 7–8 раз. Практикувати щодня на самоті протягом 2–3 тижнів. </a:t>
            </a: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Вказівним пальцем правої руки промалювати по долоні лівої руки уявний квадрат і зробити повільний вдих на рахунок 1,2,3,4. Промалювати у зворотному напрямку, видихнути повільно на рахунок 5,6,7,8. Те саме зробити на правій руці. Повторювати 7–8 раз.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Практикувати на самоті протягом 2–3 тижнів.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 «Проговори стрес»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вчитися звільнятися від негативних думок та емоцій. 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Хід вправи: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істи зручно та розслабити тіло. Закрити очі. </a:t>
            </a: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Повільному вдихнути повітря, на видиху починати «гудіти». Повторювати 7–8 раз.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Практикувати на самоті протягом 2–3 тижнів. </a:t>
            </a: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Вислів «так–так–так» промовляти з різною інтонацією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Повторювати 7–8 раз.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Практикувати на самоті протягом 2–3 тижнів.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 «Посміхнися стресу»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формувати вміння виробляти позитивний внутрішній спокій 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Хід вправи: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Сісти зручно. Заплющити очі. </a:t>
            </a: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Сконцентрувати увагу на своєму обличчі. Обличчя розслаблене. Куточки губ розтягуються в повільній посмішці. Тіло заповнюється внутрішнім спокоєм та блаженством. Хвилину посидіти спокійно,  повільно дихаючи.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Повернутися в кімнату. </a:t>
            </a:r>
            <a:endParaRPr lang="uk-UA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53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053" y="487767"/>
            <a:ext cx="10588487" cy="520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«Безпечне місце»</a:t>
            </a:r>
          </a:p>
          <a:p>
            <a:pPr algn="just" fontAlgn="base" latinLnBrk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формування ресурсних вмінь; робота з уявою. </a:t>
            </a:r>
            <a:endParaRPr lang="uk-UA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 latinLnBrk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Хід вправи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Сядьте зручно. Розслабте тіло. Заплющіть очі. Уявіть собі місце, де почуваєте себе впевнено, затишно.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Воно може бути реальним, а може бути вигаданим. Це місце може бути маленьким, а може бути цілим островом чи зіркою, чи навіть цілою окремою планетою. Відчуйте себе там. Які почуття вас переповнюють? Подивіться навколо. Що ви бачите? Чи є хтось біля вас? Вам дуже тепло і затишно. Ви не маєте ніяких хвилювань і тривог. Вам спокійно і безпечно. </a:t>
            </a:r>
            <a:endParaRPr lang="uk-UA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 latinLnBrk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Запам’ятайте цей стан.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 можете повертатися сюди, коли вам захочеться. </a:t>
            </a: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Побудьте ще кілька хвилин в своєму безпечному місці.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будете готові, повертайтеся в кімнату.</a:t>
            </a:r>
            <a:endParaRPr lang="uk-UA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39731" y="313413"/>
            <a:ext cx="8979230" cy="850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ВИКЛИК 2. ВИКОРИСТАННЯ ТЕХНОЛОГІЙ ДИСТАНЦІЙНОГО НАВЧАННЯ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278919"/>
              </p:ext>
            </p:extLst>
          </p:nvPr>
        </p:nvGraphicFramePr>
        <p:xfrm>
          <a:off x="2011883" y="918928"/>
          <a:ext cx="9772286" cy="580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395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ирода в жизни человека Значение природы в жизни человека Тема природа и  чело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" y="2"/>
            <a:ext cx="3160009" cy="20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ы по номерам Пейзаж и Природа — раскраски горы, реки, водопады на  Po-Nomeram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28" y="1169998"/>
            <a:ext cx="3097695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еймовірна природа — гордість нашої країни. ФОТО | Волинь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27" y="-21248"/>
            <a:ext cx="3227324" cy="21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Що саме заважає продати квартиру швидко, без зайвих зусиль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" y="4333461"/>
            <a:ext cx="3507671" cy="28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wedish apartment with warm accents and lots of details 〛◾ Photos ◾ Ideas ◾  De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24" y="3418739"/>
            <a:ext cx="3683245" cy="25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Дружба - поняття цілодобов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31" y="4757530"/>
            <a:ext cx="3500783" cy="210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Шукаємо прийомних-батьків та батьків-вихователів у прийомні сім'ї та дитячі  будинки сімейного типу — Вінницька районна державна адміністрац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52" y="3039187"/>
            <a:ext cx="4035215" cy="23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ористь від домашніх тварин - Все про тварин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124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Природа весна птицы - 59 фото - картинки: смотреть онлай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7" y="145539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34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92612" y="54"/>
            <a:ext cx="5486399" cy="68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НА РОЗВИТОК ОСОБИСТІСНОГО РЕСУРСУ</a:t>
            </a:r>
          </a:p>
          <a:p>
            <a:pPr algn="ctr" fontAlgn="base" latinLnBrk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sz="1600" dirty="0">
                <a:solidFill>
                  <a:srgbClr val="0505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матеріалів </a:t>
            </a:r>
            <a:r>
              <a:rPr lang="uk-UA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https://www.facebook.com/AKireieva</a:t>
            </a:r>
            <a:endParaRPr lang="uk-UA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лла\Desktop\facebook_1650781203719_692387820588484745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95" y="985334"/>
            <a:ext cx="5114732" cy="252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лла\Desktop\facebook_1650781229182_69238783126867631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3578695" cy="351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ла\Desktop\facebook_1650781270451_69238784857823610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6" y="3140872"/>
            <a:ext cx="3606165" cy="37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лла\Desktop\facebook_1650781353525_692387883421703660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52" y="3511826"/>
            <a:ext cx="5087261" cy="334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лла\Desktop\facebook_1650781323586_69238787086434915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45" y="3140765"/>
            <a:ext cx="3567431" cy="371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алла\Desktop\facebook_1650781301526_692387861611727367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381" y="1"/>
            <a:ext cx="3578695" cy="351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748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8171" y="93689"/>
            <a:ext cx="50632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B050"/>
                </a:solidFill>
              </a:rPr>
              <a:t>Керуй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своїми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очікуваннями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 latinLnBrk="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B050"/>
                </a:solidFill>
              </a:rPr>
              <a:t>Проактивно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керуй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своїм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стресом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 latinLnBrk="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Знай </a:t>
            </a:r>
            <a:r>
              <a:rPr lang="ru-RU" sz="2400" b="1" dirty="0" err="1">
                <a:solidFill>
                  <a:srgbClr val="00B050"/>
                </a:solidFill>
              </a:rPr>
              <a:t>свої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тригери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 latinLnBrk="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B050"/>
                </a:solidFill>
              </a:rPr>
              <a:t>Відділяй</a:t>
            </a:r>
            <a:r>
              <a:rPr lang="ru-RU" sz="2400" b="1" dirty="0">
                <a:solidFill>
                  <a:srgbClr val="00B050"/>
                </a:solidFill>
              </a:rPr>
              <a:t> роботу </a:t>
            </a:r>
            <a:r>
              <a:rPr lang="ru-RU" sz="2400" b="1" dirty="0" err="1">
                <a:solidFill>
                  <a:srgbClr val="00B050"/>
                </a:solidFill>
              </a:rPr>
              <a:t>від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побуту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 latinLnBrk="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B050"/>
                </a:solidFill>
              </a:rPr>
              <a:t>Спілкуйся</a:t>
            </a:r>
            <a:r>
              <a:rPr lang="ru-RU" sz="2400" b="1" dirty="0">
                <a:solidFill>
                  <a:srgbClr val="00B050"/>
                </a:solidFill>
              </a:rPr>
              <a:t> з собою та </a:t>
            </a:r>
            <a:r>
              <a:rPr lang="ru-RU" sz="2400" b="1" dirty="0" err="1">
                <a:solidFill>
                  <a:srgbClr val="00B050"/>
                </a:solidFill>
              </a:rPr>
              <a:t>іншими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 latinLnBrk="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B050"/>
                </a:solidFill>
              </a:rPr>
              <a:t>Підтримуй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зв'язки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 latinLnBrk="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B050"/>
                </a:solidFill>
              </a:rPr>
              <a:t>Керуй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тим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чим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можеш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105" y="1787856"/>
            <a:ext cx="7083895" cy="4913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079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8823" y="184611"/>
            <a:ext cx="43989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Calibri Light" pitchFamily="34" charset="0"/>
              </a:rPr>
              <a:t>Джерела </a:t>
            </a:r>
            <a:endParaRPr lang="uk-UA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3485" y="1382544"/>
            <a:ext cx="9363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Міністерство освіти і науки України. Професійний стандарт вчителя.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Електронний ресурс: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https://mon.gov.ua/ua/news/zatverdzheno-profstandart-vchitelya-pochatkovih-klasiv-vchitelya-zakladu-zagalnoyi-serednoyi-osviti-i-vchitelya-z-pochatkovoyi-osviti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Міністерство освіти і науки України.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стандарт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базової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середньої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Електронний ресурс: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https://mon.gov.ua/ua/news/oprilyudneno-derzhavnij-standart-bazovoyi-serednoyi-osviti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НУШ. Нова українська школа.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ТОП-10 навичок у 2025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Електронний ресурс: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https://nus.org.ua/news/yakymy-budut-osnovni-10-navychok-u-2025-rotsi-vsesvitnij-ekonomichnyj-forum-opublikuvav-spysok/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39731" y="313413"/>
            <a:ext cx="7839635" cy="850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ВИКЛИК 3. НЕДОСТАТНЯ МОТИВАЦІЯ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7795030"/>
              </p:ext>
            </p:extLst>
          </p:nvPr>
        </p:nvGraphicFramePr>
        <p:xfrm>
          <a:off x="2011883" y="918928"/>
          <a:ext cx="9772286" cy="580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52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39731" y="313413"/>
            <a:ext cx="7839635" cy="850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ВИКЛИК 4. ПРОФЕСІЙНЕ ЗРОСТАННЯ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6567322"/>
              </p:ext>
            </p:extLst>
          </p:nvPr>
        </p:nvGraphicFramePr>
        <p:xfrm>
          <a:off x="2011883" y="918928"/>
          <a:ext cx="9772286" cy="580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78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325188" y="444137"/>
            <a:ext cx="9028611" cy="6008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та розвиток професійної компетентності на засадах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професійного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стандарту за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професією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закладу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загальної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середньої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b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7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7051249" y="1368457"/>
            <a:ext cx="3998538" cy="112964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4966" y="1357458"/>
            <a:ext cx="3987537" cy="119720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51520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1421393" y="1384175"/>
            <a:ext cx="4021280" cy="10772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Професійний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стандарт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визначає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95435" y="1419641"/>
            <a:ext cx="4123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Кожен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вчитель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самостійно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обирає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154944" y="2611223"/>
            <a:ext cx="4185501" cy="385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676275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Шляхи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досягнення</a:t>
            </a:r>
            <a:r>
              <a:rPr lang="uk-UA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результатів</a:t>
            </a:r>
            <a:endParaRPr lang="uk-UA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676275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Способи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розвитку</a:t>
            </a:r>
            <a:r>
              <a:rPr lang="uk-UA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компетентностей</a:t>
            </a:r>
            <a:endParaRPr lang="uk-UA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676275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підвищення</a:t>
            </a:r>
            <a:r>
              <a:rPr lang="uk-UA" sz="7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кваліфікації</a:t>
            </a:r>
            <a:endParaRPr lang="uk-UA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105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676275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Додаткові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напрями</a:t>
            </a:r>
            <a:r>
              <a:rPr lang="uk-UA" sz="7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професійного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розвитку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493601" y="2881131"/>
            <a:ext cx="446357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295275" algn="l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Обсяг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компетентностей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295275" algn="l"/>
              </a:tabLst>
            </a:pPr>
            <a:endParaRPr kumimoji="0" lang="uk-UA" sz="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295275" algn="l"/>
              </a:tabLst>
            </a:pPr>
            <a:endParaRPr kumimoji="0" lang="uk-UA" sz="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295275" algn="l"/>
              </a:tabLst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уміння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навички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розрізі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кваліфікаційних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категорій</a:t>
            </a:r>
            <a:endParaRPr lang="ru-RU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295275" algn="l"/>
              </a:tabLst>
            </a:pPr>
            <a:endParaRPr kumimoji="0" lang="ru-RU" sz="5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295275" algn="l"/>
              </a:tabLst>
            </a:pPr>
            <a:endParaRPr kumimoji="0" lang="uk-UA" sz="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295275" algn="l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Траєкторію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розвитку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кожної</a:t>
            </a:r>
            <a:r>
              <a:rPr lang="uk-UA" sz="700" dirty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компетентності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4917" y="1194223"/>
            <a:ext cx="1441420" cy="15236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87768" y="0"/>
            <a:ext cx="11004222" cy="154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en-US" sz="4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ключових</a:t>
            </a:r>
            <a:r>
              <a:rPr kumimoji="0" lang="en-US" sz="4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засад</a:t>
            </a:r>
            <a:r>
              <a:rPr kumimoji="0" lang="en-US" sz="4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Профстандарту</a:t>
            </a:r>
            <a:endParaRPr kumimoji="0" lang="en-US" sz="4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128" y="5392132"/>
            <a:ext cx="4034671" cy="11972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9566" y="3547862"/>
            <a:ext cx="4055020" cy="12409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03834" y="1734396"/>
            <a:ext cx="3960751" cy="12444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1157127" y="3409220"/>
            <a:ext cx="1561109" cy="15413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49213" y="4909078"/>
            <a:ext cx="3723587" cy="1312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05773" y="2769661"/>
            <a:ext cx="3738943" cy="1321574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10331777" y="4766396"/>
            <a:ext cx="1613743" cy="15933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10259450" y="2648931"/>
            <a:ext cx="1583718" cy="15636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389781" y="2995511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Співголосність</a:t>
            </a:r>
            <a:r>
              <a:rPr lang="uk-UA" sz="2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 реформою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НУШ</a:t>
            </a:r>
            <a:endParaRPr lang="uk-UA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65653" y="5164495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</a:pPr>
            <a:r>
              <a:rPr lang="uk-UA" sz="2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Варіативність застосування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43199" y="1921510"/>
            <a:ext cx="3886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</a:pPr>
            <a:r>
              <a:rPr lang="uk-UA" sz="2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Особистісний і професійний виміри</a:t>
            </a:r>
            <a:endParaRPr lang="uk-UA" sz="24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8297" y="3789576"/>
            <a:ext cx="349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latin typeface="Arial" pitchFamily="34" charset="0"/>
                <a:cs typeface="Arial" pitchFamily="34" charset="0"/>
              </a:rPr>
              <a:t>Компетентісний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 підхід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680062" y="5491419"/>
            <a:ext cx="4823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Орієнтованість та професійний розвиток</a:t>
            </a:r>
            <a:endParaRPr lang="uk-UA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1249743" y="1570060"/>
            <a:ext cx="1583718" cy="156367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1186268" y="5127026"/>
            <a:ext cx="1613743" cy="159331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1584</Words>
  <Application>Microsoft Office PowerPoint</Application>
  <PresentationFormat>Широкоэкранный</PresentationFormat>
  <Paragraphs>255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微软雅黑</vt:lpstr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Професійна компетентність вчителя НУШ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 чого розпочати?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</cp:lastModifiedBy>
  <cp:revision>140</cp:revision>
  <dcterms:created xsi:type="dcterms:W3CDTF">2021-06-25T09:04:24Z</dcterms:created>
  <dcterms:modified xsi:type="dcterms:W3CDTF">2022-10-24T12:59:36Z</dcterms:modified>
</cp:coreProperties>
</file>